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5" r:id="rId4"/>
    <p:sldId id="264" r:id="rId5"/>
    <p:sldId id="269" r:id="rId6"/>
    <p:sldId id="258" r:id="rId7"/>
    <p:sldId id="270" r:id="rId8"/>
    <p:sldId id="265" r:id="rId9"/>
    <p:sldId id="271" r:id="rId10"/>
    <p:sldId id="266" r:id="rId11"/>
    <p:sldId id="259" r:id="rId12"/>
    <p:sldId id="260" r:id="rId13"/>
    <p:sldId id="261" r:id="rId14"/>
    <p:sldId id="274" r:id="rId15"/>
    <p:sldId id="267" r:id="rId16"/>
    <p:sldId id="272" r:id="rId17"/>
    <p:sldId id="273" r:id="rId18"/>
    <p:sldId id="268" r:id="rId19"/>
    <p:sldId id="262" r:id="rId20"/>
    <p:sldId id="263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2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E53886A9-F527-43BD-B252-856CCF4D2207}"/>
    <pc:docChg chg="undo custSel addSld modSld sldOrd">
      <pc:chgData name="Danny Young" userId="cb0f4ce2-eb4f-479e-8e8f-3beb257e632f" providerId="ADAL" clId="{E53886A9-F527-43BD-B252-856CCF4D2207}" dt="2022-01-04T07:30:37.799" v="2825"/>
      <pc:docMkLst>
        <pc:docMk/>
      </pc:docMkLst>
      <pc:sldChg chg="modSp mod">
        <pc:chgData name="Danny Young" userId="cb0f4ce2-eb4f-479e-8e8f-3beb257e632f" providerId="ADAL" clId="{E53886A9-F527-43BD-B252-856CCF4D2207}" dt="2022-01-04T06:25:54.964" v="2074" actId="20577"/>
        <pc:sldMkLst>
          <pc:docMk/>
          <pc:sldMk cId="3877206039" sldId="256"/>
        </pc:sldMkLst>
        <pc:spChg chg="mod">
          <ac:chgData name="Danny Young" userId="cb0f4ce2-eb4f-479e-8e8f-3beb257e632f" providerId="ADAL" clId="{E53886A9-F527-43BD-B252-856CCF4D2207}" dt="2022-01-04T06:25:54.964" v="2074" actId="20577"/>
          <ac:spMkLst>
            <pc:docMk/>
            <pc:sldMk cId="3877206039" sldId="256"/>
            <ac:spMk id="2" creationId="{00000000-0000-0000-0000-000000000000}"/>
          </ac:spMkLst>
        </pc:spChg>
      </pc:sldChg>
      <pc:sldChg chg="addSp modSp mod modAnim">
        <pc:chgData name="Danny Young" userId="cb0f4ce2-eb4f-479e-8e8f-3beb257e632f" providerId="ADAL" clId="{E53886A9-F527-43BD-B252-856CCF4D2207}" dt="2021-12-21T06:55:14.562" v="367" actId="1036"/>
        <pc:sldMkLst>
          <pc:docMk/>
          <pc:sldMk cId="1520767224" sldId="257"/>
        </pc:sldMkLst>
        <pc:spChg chg="mod">
          <ac:chgData name="Danny Young" userId="cb0f4ce2-eb4f-479e-8e8f-3beb257e632f" providerId="ADAL" clId="{E53886A9-F527-43BD-B252-856CCF4D2207}" dt="2021-12-21T06:39:57.047" v="0" actId="1076"/>
          <ac:spMkLst>
            <pc:docMk/>
            <pc:sldMk cId="1520767224" sldId="257"/>
            <ac:spMk id="2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6:50:24.360" v="272" actId="20577"/>
          <ac:spMkLst>
            <pc:docMk/>
            <pc:sldMk cId="1520767224" sldId="257"/>
            <ac:spMk id="3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6:53:07.593" v="284" actId="1076"/>
          <ac:spMkLst>
            <pc:docMk/>
            <pc:sldMk cId="1520767224" sldId="257"/>
            <ac:spMk id="4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6:53:07.593" v="284" actId="1076"/>
          <ac:spMkLst>
            <pc:docMk/>
            <pc:sldMk cId="1520767224" sldId="257"/>
            <ac:spMk id="5" creationId="{00000000-0000-0000-0000-000000000000}"/>
          </ac:spMkLst>
        </pc:spChg>
        <pc:spChg chg="add mod">
          <ac:chgData name="Danny Young" userId="cb0f4ce2-eb4f-479e-8e8f-3beb257e632f" providerId="ADAL" clId="{E53886A9-F527-43BD-B252-856CCF4D2207}" dt="2021-12-21T06:55:14.562" v="367" actId="1036"/>
          <ac:spMkLst>
            <pc:docMk/>
            <pc:sldMk cId="1520767224" sldId="257"/>
            <ac:spMk id="12" creationId="{363CF827-3060-4D5B-A916-A668CCEDC3F4}"/>
          </ac:spMkLst>
        </pc:spChg>
        <pc:spChg chg="mod">
          <ac:chgData name="Danny Young" userId="cb0f4ce2-eb4f-479e-8e8f-3beb257e632f" providerId="ADAL" clId="{E53886A9-F527-43BD-B252-856CCF4D2207}" dt="2021-12-21T06:53:07.593" v="284" actId="1076"/>
          <ac:spMkLst>
            <pc:docMk/>
            <pc:sldMk cId="1520767224" sldId="257"/>
            <ac:spMk id="13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6:53:07.593" v="284" actId="1076"/>
          <ac:spMkLst>
            <pc:docMk/>
            <pc:sldMk cId="1520767224" sldId="257"/>
            <ac:spMk id="14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6:53:07.593" v="284" actId="1076"/>
          <ac:spMkLst>
            <pc:docMk/>
            <pc:sldMk cId="1520767224" sldId="257"/>
            <ac:spMk id="15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6:53:07.593" v="284" actId="1076"/>
          <ac:spMkLst>
            <pc:docMk/>
            <pc:sldMk cId="1520767224" sldId="257"/>
            <ac:spMk id="17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6:53:07.593" v="284" actId="1076"/>
          <ac:spMkLst>
            <pc:docMk/>
            <pc:sldMk cId="1520767224" sldId="257"/>
            <ac:spMk id="18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6:53:07.593" v="284" actId="1076"/>
          <ac:spMkLst>
            <pc:docMk/>
            <pc:sldMk cId="1520767224" sldId="257"/>
            <ac:spMk id="19" creationId="{00000000-0000-0000-0000-000000000000}"/>
          </ac:spMkLst>
        </pc:sp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6" creationId="{00000000-0000-0000-0000-00000000000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5:14.562" v="367" actId="1036"/>
          <ac:graphicFrameMkLst>
            <pc:docMk/>
            <pc:sldMk cId="1520767224" sldId="257"/>
            <ac:graphicFrameMk id="25" creationId="{BF15E966-EF8D-423A-897A-397FF8758F9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5:14.562" v="367" actId="1036"/>
          <ac:graphicFrameMkLst>
            <pc:docMk/>
            <pc:sldMk cId="1520767224" sldId="257"/>
            <ac:graphicFrameMk id="32" creationId="{E980AF3B-9A89-4D57-A7F1-D8F9E50AEC69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5:14.562" v="367" actId="1036"/>
          <ac:graphicFrameMkLst>
            <pc:docMk/>
            <pc:sldMk cId="1520767224" sldId="257"/>
            <ac:graphicFrameMk id="35" creationId="{E4880F87-EAAD-4846-99C8-1BA7BE1FBF39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1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2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3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4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5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6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7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8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59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60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61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6:53:07.593" v="284" actId="1076"/>
          <ac:graphicFrameMkLst>
            <pc:docMk/>
            <pc:sldMk cId="1520767224" sldId="257"/>
            <ac:graphicFrameMk id="2062" creationId="{00000000-0000-0000-0000-000000000000}"/>
          </ac:graphicFrameMkLst>
        </pc:graphicFrameChg>
        <pc:cxnChg chg="add mod">
          <ac:chgData name="Danny Young" userId="cb0f4ce2-eb4f-479e-8e8f-3beb257e632f" providerId="ADAL" clId="{E53886A9-F527-43BD-B252-856CCF4D2207}" dt="2021-12-21T06:55:14.562" v="367" actId="1036"/>
          <ac:cxnSpMkLst>
            <pc:docMk/>
            <pc:sldMk cId="1520767224" sldId="257"/>
            <ac:cxnSpMk id="8" creationId="{3024802E-EB12-4010-9A40-A7198CA04CA9}"/>
          </ac:cxnSpMkLst>
        </pc:cxnChg>
        <pc:cxnChg chg="add mod">
          <ac:chgData name="Danny Young" userId="cb0f4ce2-eb4f-479e-8e8f-3beb257e632f" providerId="ADAL" clId="{E53886A9-F527-43BD-B252-856CCF4D2207}" dt="2021-12-21T06:55:14.562" v="367" actId="1036"/>
          <ac:cxnSpMkLst>
            <pc:docMk/>
            <pc:sldMk cId="1520767224" sldId="257"/>
            <ac:cxnSpMk id="28" creationId="{1021A42E-5C89-4902-96CB-391FD74D42EC}"/>
          </ac:cxnSpMkLst>
        </pc:cxnChg>
        <pc:cxnChg chg="add mod">
          <ac:chgData name="Danny Young" userId="cb0f4ce2-eb4f-479e-8e8f-3beb257e632f" providerId="ADAL" clId="{E53886A9-F527-43BD-B252-856CCF4D2207}" dt="2021-12-21T06:55:14.562" v="367" actId="1036"/>
          <ac:cxnSpMkLst>
            <pc:docMk/>
            <pc:sldMk cId="1520767224" sldId="257"/>
            <ac:cxnSpMk id="33" creationId="{0E505147-94E2-4C7C-9924-74A5E61E0DA1}"/>
          </ac:cxnSpMkLst>
        </pc:cxnChg>
        <pc:cxnChg chg="add mod">
          <ac:chgData name="Danny Young" userId="cb0f4ce2-eb4f-479e-8e8f-3beb257e632f" providerId="ADAL" clId="{E53886A9-F527-43BD-B252-856CCF4D2207}" dt="2021-12-21T06:55:14.562" v="367" actId="1036"/>
          <ac:cxnSpMkLst>
            <pc:docMk/>
            <pc:sldMk cId="1520767224" sldId="257"/>
            <ac:cxnSpMk id="34" creationId="{0E4FA5DF-6724-4AD2-B5A7-5FDC44C89387}"/>
          </ac:cxnSpMkLst>
        </pc:cxnChg>
      </pc:sldChg>
      <pc:sldChg chg="addSp delSp modSp mod delAnim modAnim">
        <pc:chgData name="Danny Young" userId="cb0f4ce2-eb4f-479e-8e8f-3beb257e632f" providerId="ADAL" clId="{E53886A9-F527-43BD-B252-856CCF4D2207}" dt="2021-12-21T07:11:19.316" v="800" actId="1076"/>
        <pc:sldMkLst>
          <pc:docMk/>
          <pc:sldMk cId="176309923" sldId="258"/>
        </pc:sldMkLst>
        <pc:spChg chg="del mod">
          <ac:chgData name="Danny Young" userId="cb0f4ce2-eb4f-479e-8e8f-3beb257e632f" providerId="ADAL" clId="{E53886A9-F527-43BD-B252-856CCF4D2207}" dt="2021-12-21T07:11:09.571" v="796" actId="478"/>
          <ac:spMkLst>
            <pc:docMk/>
            <pc:sldMk cId="176309923" sldId="258"/>
            <ac:spMk id="2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4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5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12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13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14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15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16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17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24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25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32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33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34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35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36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9.191" v="792" actId="478"/>
          <ac:spMkLst>
            <pc:docMk/>
            <pc:sldMk cId="176309923" sldId="258"/>
            <ac:spMk id="37" creationId="{00000000-0000-0000-0000-000000000000}"/>
          </ac:spMkLst>
        </pc:spChg>
        <pc:spChg chg="add del mod">
          <ac:chgData name="Danny Young" userId="cb0f4ce2-eb4f-479e-8e8f-3beb257e632f" providerId="ADAL" clId="{E53886A9-F527-43BD-B252-856CCF4D2207}" dt="2021-12-21T07:11:13.817" v="799" actId="478"/>
          <ac:spMkLst>
            <pc:docMk/>
            <pc:sldMk cId="176309923" sldId="258"/>
            <ac:spMk id="44" creationId="{3D2FC3E0-B2D6-4C90-B920-BEB97660E619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53" creationId="{F8C47DAE-F80D-4FDC-9966-AF70C6CB00CB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54" creationId="{5C3DEF76-2CF8-4B17-AE5E-9D23826126AA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55" creationId="{CA90E13C-B391-482D-BDA0-3D102C9F5FA9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62" creationId="{E040647A-917D-4CA9-B503-DBD12F82A5DB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63" creationId="{393814AF-D67F-4566-9525-21588CE1917C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64" creationId="{A44B6DCA-B32E-4B89-9448-A851CBCDD70B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65" creationId="{0A4D7058-7348-4F2A-A99B-21015D4D65F8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66" creationId="{0766D1BA-EFFC-4B39-83A9-0E50762B12E0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67" creationId="{1D302E52-2847-49DE-8F29-7104B68CC343}"/>
          </ac:spMkLst>
        </pc:spChg>
        <pc:spChg chg="del">
          <ac:chgData name="Danny Young" userId="cb0f4ce2-eb4f-479e-8e8f-3beb257e632f" providerId="ADAL" clId="{E53886A9-F527-43BD-B252-856CCF4D2207}" dt="2021-12-21T07:10:55.821" v="791" actId="478"/>
          <ac:spMkLst>
            <pc:docMk/>
            <pc:sldMk cId="176309923" sldId="258"/>
            <ac:spMk id="68" creationId="{00000000-0000-0000-0000-000000000000}"/>
          </ac:spMkLst>
        </pc:spChg>
        <pc:spChg chg="del">
          <ac:chgData name="Danny Young" userId="cb0f4ce2-eb4f-479e-8e8f-3beb257e632f" providerId="ADAL" clId="{E53886A9-F527-43BD-B252-856CCF4D2207}" dt="2021-12-21T07:10:55.821" v="791" actId="478"/>
          <ac:spMkLst>
            <pc:docMk/>
            <pc:sldMk cId="176309923" sldId="258"/>
            <ac:spMk id="70" creationId="{00000000-0000-0000-0000-000000000000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80" creationId="{8BCC9755-AF1C-4D5C-B766-3561C9DC8592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81" creationId="{94C274CF-BF70-4F3A-9273-4BF291C2617F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88" creationId="{31B70503-4439-4DEC-8B58-9E6E82B8C380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89" creationId="{6A1A33F1-73C8-4FC4-9EFD-B5A90B0E018E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90" creationId="{B07D7611-1D90-450A-A6DC-C577EE110A6F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91" creationId="{833420AE-2E53-4208-8D91-5C7D962384CD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92" creationId="{D6CE3839-1A87-482E-8730-647A828C457E}"/>
          </ac:spMkLst>
        </pc:spChg>
        <pc:spChg chg="add mod">
          <ac:chgData name="Danny Young" userId="cb0f4ce2-eb4f-479e-8e8f-3beb257e632f" providerId="ADAL" clId="{E53886A9-F527-43BD-B252-856CCF4D2207}" dt="2021-12-21T07:11:19.316" v="800" actId="1076"/>
          <ac:spMkLst>
            <pc:docMk/>
            <pc:sldMk cId="176309923" sldId="258"/>
            <ac:spMk id="93" creationId="{F63FA058-81A5-494A-8488-95EA34E86DDA}"/>
          </ac:spMkLst>
        </pc:sp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6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7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8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9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10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11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18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19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20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21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22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23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26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27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28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29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30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31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38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39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40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41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42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9.191" v="792" actId="478"/>
          <ac:graphicFrameMkLst>
            <pc:docMk/>
            <pc:sldMk cId="176309923" sldId="258"/>
            <ac:graphicFrameMk id="43" creationId="{00000000-0000-0000-0000-00000000000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56" creationId="{30DFDF65-818F-42AD-8CB2-AD5BB0F772C6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57" creationId="{F4285228-F9DB-4194-A34D-FAEE8EF3D8EA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58" creationId="{102690E8-D58C-4955-814E-31A61D8A70D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59" creationId="{9097B016-913F-44CE-BA55-82F15AF6AB26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60" creationId="{CD9E1F83-BC35-48DA-86DE-00ED67CAEEAC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61" creationId="{74FE4005-8FDF-4606-84DD-089515B62D58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5.821" v="791" actId="478"/>
          <ac:graphicFrameMkLst>
            <pc:docMk/>
            <pc:sldMk cId="176309923" sldId="258"/>
            <ac:graphicFrameMk id="69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5.821" v="791" actId="478"/>
          <ac:graphicFrameMkLst>
            <pc:docMk/>
            <pc:sldMk cId="176309923" sldId="258"/>
            <ac:graphicFrameMk id="71" creationId="{00000000-0000-0000-0000-00000000000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72" creationId="{8D9A3CDF-A075-4A92-897A-1E7689140339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73" creationId="{4F0BC302-26C8-4682-B7C4-DA572F8DE213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74" creationId="{9163B340-B600-40C7-8A53-870679120D8F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75" creationId="{76921DB2-8FFF-44E6-B5E9-34A86E78F218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76" creationId="{F83AA25B-CDA9-4C89-80B1-EF01319CA5AC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77" creationId="{E288BD7A-C6DF-4AEF-BC17-83201AE1A537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78" creationId="{23F8CB4F-51D0-44B0-A8F7-B5B367ADD1B9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79" creationId="{50438481-5112-45F3-B17E-4FDA515CAA4A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82" creationId="{4148036E-E5D1-45E8-9D0B-8121F2C039D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83" creationId="{76E848F0-D581-4DC0-9FF8-8150BFC6A8AF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84" creationId="{F8A0C312-689E-4684-807E-1A96EF9B2B23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85" creationId="{C715BCD5-182F-4635-A3A0-DDCE52DA1F48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86" creationId="{8A451F39-8D98-4CDC-8AC2-1B5D6F4B62B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87" creationId="{36AE29E9-8A1B-4895-87A1-8DF141A235B3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94" creationId="{F6A13743-E167-47CC-B43A-11DFABB387BB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95" creationId="{5E206B1F-8FBE-4FF1-9451-75AA1836EF34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96" creationId="{F145D83F-4B5A-45D7-97C5-C33910F5795E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97" creationId="{A3A72FA2-0FE3-46CB-9B49-91AB2A794193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98" creationId="{773F83A7-D734-40DD-B352-E3F3C4952B77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99" creationId="{77BB79DE-AABC-464F-B196-0A5E3F3B827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100" creationId="{9E1DFA15-821C-4D27-888C-63B4BC01AD27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11:19.316" v="800" actId="1076"/>
          <ac:graphicFrameMkLst>
            <pc:docMk/>
            <pc:sldMk cId="176309923" sldId="258"/>
            <ac:graphicFrameMk id="101" creationId="{4B0A9FA3-049E-465B-9EE2-A7C3754C9342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5.821" v="791" actId="478"/>
          <ac:graphicFrameMkLst>
            <pc:docMk/>
            <pc:sldMk cId="176309923" sldId="258"/>
            <ac:graphicFrameMk id="3110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5.821" v="791" actId="478"/>
          <ac:graphicFrameMkLst>
            <pc:docMk/>
            <pc:sldMk cId="176309923" sldId="258"/>
            <ac:graphicFrameMk id="3111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5.821" v="791" actId="478"/>
          <ac:graphicFrameMkLst>
            <pc:docMk/>
            <pc:sldMk cId="176309923" sldId="258"/>
            <ac:graphicFrameMk id="3112" creationId="{00000000-0000-0000-0000-000000000000}"/>
          </ac:graphicFrameMkLst>
        </pc:graphicFrameChg>
        <pc:graphicFrameChg chg="del">
          <ac:chgData name="Danny Young" userId="cb0f4ce2-eb4f-479e-8e8f-3beb257e632f" providerId="ADAL" clId="{E53886A9-F527-43BD-B252-856CCF4D2207}" dt="2021-12-21T07:10:55.821" v="791" actId="478"/>
          <ac:graphicFrameMkLst>
            <pc:docMk/>
            <pc:sldMk cId="176309923" sldId="258"/>
            <ac:graphicFrameMk id="3113" creationId="{00000000-0000-0000-0000-000000000000}"/>
          </ac:graphicFrameMkLst>
        </pc:graphicFrameChg>
      </pc:sldChg>
      <pc:sldChg chg="modSp mod">
        <pc:chgData name="Danny Young" userId="cb0f4ce2-eb4f-479e-8e8f-3beb257e632f" providerId="ADAL" clId="{E53886A9-F527-43BD-B252-856CCF4D2207}" dt="2021-12-21T07:44:37.025" v="2022" actId="1076"/>
        <pc:sldMkLst>
          <pc:docMk/>
          <pc:sldMk cId="3279682776" sldId="259"/>
        </pc:sldMkLst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4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5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18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19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20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21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22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23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30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31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33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34" creationId="{00000000-0000-0000-0000-000000000000}"/>
          </ac:spMkLst>
        </pc:spChg>
        <pc:spChg chg="mod">
          <ac:chgData name="Danny Young" userId="cb0f4ce2-eb4f-479e-8e8f-3beb257e632f" providerId="ADAL" clId="{E53886A9-F527-43BD-B252-856CCF4D2207}" dt="2021-12-21T07:44:37.025" v="2022" actId="1076"/>
          <ac:spMkLst>
            <pc:docMk/>
            <pc:sldMk cId="3279682776" sldId="259"/>
            <ac:spMk id="42" creationId="{00000000-0000-0000-0000-000000000000}"/>
          </ac:spMkLst>
        </pc:sp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3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098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099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0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1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2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3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4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5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6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7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8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09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10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11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12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13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14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15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16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18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20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21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44:37.025" v="2022" actId="1076"/>
          <ac:graphicFrameMkLst>
            <pc:docMk/>
            <pc:sldMk cId="3279682776" sldId="259"/>
            <ac:graphicFrameMk id="4122" creationId="{00000000-0000-0000-0000-000000000000}"/>
          </ac:graphicFrameMkLst>
        </pc:graphicFrameChg>
        <pc:cxnChg chg="mod">
          <ac:chgData name="Danny Young" userId="cb0f4ce2-eb4f-479e-8e8f-3beb257e632f" providerId="ADAL" clId="{E53886A9-F527-43BD-B252-856CCF4D2207}" dt="2021-12-21T07:44:37.025" v="2022" actId="1076"/>
          <ac:cxnSpMkLst>
            <pc:docMk/>
            <pc:sldMk cId="3279682776" sldId="259"/>
            <ac:cxnSpMk id="7" creationId="{00000000-0000-0000-0000-000000000000}"/>
          </ac:cxnSpMkLst>
        </pc:cxnChg>
        <pc:cxnChg chg="mod">
          <ac:chgData name="Danny Young" userId="cb0f4ce2-eb4f-479e-8e8f-3beb257e632f" providerId="ADAL" clId="{E53886A9-F527-43BD-B252-856CCF4D2207}" dt="2021-12-21T07:44:37.025" v="2022" actId="1076"/>
          <ac:cxnSpMkLst>
            <pc:docMk/>
            <pc:sldMk cId="3279682776" sldId="259"/>
            <ac:cxnSpMk id="8" creationId="{00000000-0000-0000-0000-000000000000}"/>
          </ac:cxnSpMkLst>
        </pc:cxnChg>
      </pc:sldChg>
      <pc:sldChg chg="addSp delSp modSp mod delAnim modAnim">
        <pc:chgData name="Danny Young" userId="cb0f4ce2-eb4f-479e-8e8f-3beb257e632f" providerId="ADAL" clId="{E53886A9-F527-43BD-B252-856CCF4D2207}" dt="2021-12-21T07:38:34.761" v="1913" actId="1036"/>
        <pc:sldMkLst>
          <pc:docMk/>
          <pc:sldMk cId="2038488583" sldId="260"/>
        </pc:sldMkLst>
        <pc:spChg chg="del">
          <ac:chgData name="Danny Young" userId="cb0f4ce2-eb4f-479e-8e8f-3beb257e632f" providerId="ADAL" clId="{E53886A9-F527-43BD-B252-856CCF4D2207}" dt="2021-12-21T07:38:26.640" v="1907" actId="478"/>
          <ac:spMkLst>
            <pc:docMk/>
            <pc:sldMk cId="2038488583" sldId="260"/>
            <ac:spMk id="47" creationId="{00000000-0000-0000-0000-000000000000}"/>
          </ac:spMkLst>
        </pc:spChg>
        <pc:graphicFrameChg chg="add del mod">
          <ac:chgData name="Danny Young" userId="cb0f4ce2-eb4f-479e-8e8f-3beb257e632f" providerId="ADAL" clId="{E53886A9-F527-43BD-B252-856CCF4D2207}" dt="2021-12-21T07:38:32.207" v="1910" actId="478"/>
          <ac:graphicFrameMkLst>
            <pc:docMk/>
            <pc:sldMk cId="2038488583" sldId="260"/>
            <ac:graphicFrameMk id="52" creationId="{609889F5-3A68-4313-AD8A-41543C3CBA24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23.294" v="1906" actId="1038"/>
          <ac:graphicFrameMkLst>
            <pc:docMk/>
            <pc:sldMk cId="2038488583" sldId="260"/>
            <ac:graphicFrameMk id="53" creationId="{2D69A7EE-FFDE-4E8D-8D17-C1C6328E2E6A}"/>
          </ac:graphicFrameMkLst>
        </pc:graphicFrameChg>
        <pc:graphicFrameChg chg="mod">
          <ac:chgData name="Danny Young" userId="cb0f4ce2-eb4f-479e-8e8f-3beb257e632f" providerId="ADAL" clId="{E53886A9-F527-43BD-B252-856CCF4D2207}" dt="2021-12-21T07:37:42.026" v="1894" actId="1076"/>
          <ac:graphicFrameMkLst>
            <pc:docMk/>
            <pc:sldMk cId="2038488583" sldId="260"/>
            <ac:graphicFrameMk id="5122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37:52.231" v="1900" actId="1035"/>
          <ac:graphicFrameMkLst>
            <pc:docMk/>
            <pc:sldMk cId="2038488583" sldId="260"/>
            <ac:graphicFrameMk id="5123" creationId="{00000000-0000-0000-0000-000000000000}"/>
          </ac:graphicFrameMkLst>
        </pc:graphicFrameChg>
        <pc:graphicFrameChg chg="mod">
          <ac:chgData name="Danny Young" userId="cb0f4ce2-eb4f-479e-8e8f-3beb257e632f" providerId="ADAL" clId="{E53886A9-F527-43BD-B252-856CCF4D2207}" dt="2021-12-21T07:38:34.761" v="1913" actId="1036"/>
          <ac:graphicFrameMkLst>
            <pc:docMk/>
            <pc:sldMk cId="2038488583" sldId="260"/>
            <ac:graphicFrameMk id="5125" creationId="{00000000-0000-0000-0000-000000000000}"/>
          </ac:graphicFrameMkLst>
        </pc:graphicFrameChg>
      </pc:sldChg>
      <pc:sldChg chg="modSp mod ord">
        <pc:chgData name="Danny Young" userId="cb0f4ce2-eb4f-479e-8e8f-3beb257e632f" providerId="ADAL" clId="{E53886A9-F527-43BD-B252-856CCF4D2207}" dt="2021-12-21T07:51:25.828" v="2071"/>
        <pc:sldMkLst>
          <pc:docMk/>
          <pc:sldMk cId="589102280" sldId="262"/>
        </pc:sldMkLst>
        <pc:spChg chg="mod">
          <ac:chgData name="Danny Young" userId="cb0f4ce2-eb4f-479e-8e8f-3beb257e632f" providerId="ADAL" clId="{E53886A9-F527-43BD-B252-856CCF4D2207}" dt="2021-12-21T07:50:26.477" v="2044" actId="255"/>
          <ac:spMkLst>
            <pc:docMk/>
            <pc:sldMk cId="589102280" sldId="262"/>
            <ac:spMk id="3" creationId="{00000000-0000-0000-0000-000000000000}"/>
          </ac:spMkLst>
        </pc:spChg>
        <pc:picChg chg="mod">
          <ac:chgData name="Danny Young" userId="cb0f4ce2-eb4f-479e-8e8f-3beb257e632f" providerId="ADAL" clId="{E53886A9-F527-43BD-B252-856CCF4D2207}" dt="2021-12-21T07:50:33.279" v="2047" actId="1076"/>
          <ac:picMkLst>
            <pc:docMk/>
            <pc:sldMk cId="589102280" sldId="262"/>
            <ac:picMk id="6146" creationId="{00000000-0000-0000-0000-000000000000}"/>
          </ac:picMkLst>
        </pc:picChg>
      </pc:sldChg>
      <pc:sldChg chg="addSp delSp modSp new mod delAnim modAnim">
        <pc:chgData name="Danny Young" userId="cb0f4ce2-eb4f-479e-8e8f-3beb257e632f" providerId="ADAL" clId="{E53886A9-F527-43BD-B252-856CCF4D2207}" dt="2021-12-21T07:51:35.602" v="2073"/>
        <pc:sldMkLst>
          <pc:docMk/>
          <pc:sldMk cId="2165131190" sldId="264"/>
        </pc:sldMkLst>
        <pc:spChg chg="del">
          <ac:chgData name="Danny Young" userId="cb0f4ce2-eb4f-479e-8e8f-3beb257e632f" providerId="ADAL" clId="{E53886A9-F527-43BD-B252-856CCF4D2207}" dt="2021-12-21T06:58:12.530" v="531" actId="478"/>
          <ac:spMkLst>
            <pc:docMk/>
            <pc:sldMk cId="2165131190" sldId="264"/>
            <ac:spMk id="2" creationId="{EC167866-302E-4E06-AF4E-2F7ACA64669E}"/>
          </ac:spMkLst>
        </pc:spChg>
        <pc:spChg chg="mod">
          <ac:chgData name="Danny Young" userId="cb0f4ce2-eb4f-479e-8e8f-3beb257e632f" providerId="ADAL" clId="{E53886A9-F527-43BD-B252-856CCF4D2207}" dt="2021-12-21T07:02:36.414" v="568" actId="20577"/>
          <ac:spMkLst>
            <pc:docMk/>
            <pc:sldMk cId="2165131190" sldId="264"/>
            <ac:spMk id="3" creationId="{6BF9D14C-0334-48C6-AEEC-9C5F63A11530}"/>
          </ac:spMkLst>
        </pc:spChg>
        <pc:spChg chg="add mod">
          <ac:chgData name="Danny Young" userId="cb0f4ce2-eb4f-479e-8e8f-3beb257e632f" providerId="ADAL" clId="{E53886A9-F527-43BD-B252-856CCF4D2207}" dt="2021-12-21T06:58:38.712" v="539" actId="1076"/>
          <ac:spMkLst>
            <pc:docMk/>
            <pc:sldMk cId="2165131190" sldId="264"/>
            <ac:spMk id="4" creationId="{93A984D1-02E3-428E-BFEC-2AE0AEE123CB}"/>
          </ac:spMkLst>
        </pc:spChg>
        <pc:spChg chg="add mod">
          <ac:chgData name="Danny Young" userId="cb0f4ce2-eb4f-479e-8e8f-3beb257e632f" providerId="ADAL" clId="{E53886A9-F527-43BD-B252-856CCF4D2207}" dt="2021-12-21T06:58:38.712" v="539" actId="1076"/>
          <ac:spMkLst>
            <pc:docMk/>
            <pc:sldMk cId="2165131190" sldId="264"/>
            <ac:spMk id="5" creationId="{5FB15402-294D-409A-B0EC-830CA688070B}"/>
          </ac:spMkLst>
        </pc:spChg>
        <pc:spChg chg="add mod">
          <ac:chgData name="Danny Young" userId="cb0f4ce2-eb4f-479e-8e8f-3beb257e632f" providerId="ADAL" clId="{E53886A9-F527-43BD-B252-856CCF4D2207}" dt="2021-12-21T06:58:38.712" v="539" actId="1076"/>
          <ac:spMkLst>
            <pc:docMk/>
            <pc:sldMk cId="2165131190" sldId="264"/>
            <ac:spMk id="12" creationId="{90B1AC2F-BECE-4AFC-92BB-A488E8ACD9DD}"/>
          </ac:spMkLst>
        </pc:spChg>
        <pc:spChg chg="add mod">
          <ac:chgData name="Danny Young" userId="cb0f4ce2-eb4f-479e-8e8f-3beb257e632f" providerId="ADAL" clId="{E53886A9-F527-43BD-B252-856CCF4D2207}" dt="2021-12-21T06:58:38.712" v="539" actId="1076"/>
          <ac:spMkLst>
            <pc:docMk/>
            <pc:sldMk cId="2165131190" sldId="264"/>
            <ac:spMk id="13" creationId="{3C3D39E2-C319-47CD-ACC9-D5A0D32EABAE}"/>
          </ac:spMkLst>
        </pc:spChg>
        <pc:spChg chg="add mod">
          <ac:chgData name="Danny Young" userId="cb0f4ce2-eb4f-479e-8e8f-3beb257e632f" providerId="ADAL" clId="{E53886A9-F527-43BD-B252-856CCF4D2207}" dt="2021-12-21T06:58:38.712" v="539" actId="1076"/>
          <ac:spMkLst>
            <pc:docMk/>
            <pc:sldMk cId="2165131190" sldId="264"/>
            <ac:spMk id="14" creationId="{345B4DDE-C1CC-47AF-A700-4C942029729E}"/>
          </ac:spMkLst>
        </pc:spChg>
        <pc:spChg chg="add mod">
          <ac:chgData name="Danny Young" userId="cb0f4ce2-eb4f-479e-8e8f-3beb257e632f" providerId="ADAL" clId="{E53886A9-F527-43BD-B252-856CCF4D2207}" dt="2021-12-21T06:58:38.712" v="539" actId="1076"/>
          <ac:spMkLst>
            <pc:docMk/>
            <pc:sldMk cId="2165131190" sldId="264"/>
            <ac:spMk id="15" creationId="{2A7B5299-0ECA-4F43-8CDB-C55CB6AB0F6A}"/>
          </ac:spMkLst>
        </pc:spChg>
        <pc:spChg chg="add mod">
          <ac:chgData name="Danny Young" userId="cb0f4ce2-eb4f-479e-8e8f-3beb257e632f" providerId="ADAL" clId="{E53886A9-F527-43BD-B252-856CCF4D2207}" dt="2021-12-21T06:58:38.712" v="539" actId="1076"/>
          <ac:spMkLst>
            <pc:docMk/>
            <pc:sldMk cId="2165131190" sldId="264"/>
            <ac:spMk id="16" creationId="{617E3CB0-F231-4D6B-8840-A3D96721AAE1}"/>
          </ac:spMkLst>
        </pc:spChg>
        <pc:spChg chg="add mod">
          <ac:chgData name="Danny Young" userId="cb0f4ce2-eb4f-479e-8e8f-3beb257e632f" providerId="ADAL" clId="{E53886A9-F527-43BD-B252-856CCF4D2207}" dt="2021-12-21T06:58:38.712" v="539" actId="1076"/>
          <ac:spMkLst>
            <pc:docMk/>
            <pc:sldMk cId="2165131190" sldId="264"/>
            <ac:spMk id="17" creationId="{C427267D-A392-4C81-A10B-45D049971D75}"/>
          </ac:spMkLst>
        </pc:spChg>
        <pc:spChg chg="add mod">
          <ac:chgData name="Danny Young" userId="cb0f4ce2-eb4f-479e-8e8f-3beb257e632f" providerId="ADAL" clId="{E53886A9-F527-43BD-B252-856CCF4D2207}" dt="2021-12-21T07:02:56.583" v="664" actId="20577"/>
          <ac:spMkLst>
            <pc:docMk/>
            <pc:sldMk cId="2165131190" sldId="264"/>
            <ac:spMk id="28" creationId="{E317CF94-FEA4-45FF-946C-D502801CDA85}"/>
          </ac:spMkLst>
        </pc:spChg>
        <pc:spChg chg="add mod">
          <ac:chgData name="Danny Young" userId="cb0f4ce2-eb4f-479e-8e8f-3beb257e632f" providerId="ADAL" clId="{E53886A9-F527-43BD-B252-856CCF4D2207}" dt="2021-12-21T07:03:12.171" v="667" actId="1076"/>
          <ac:spMkLst>
            <pc:docMk/>
            <pc:sldMk cId="2165131190" sldId="264"/>
            <ac:spMk id="29" creationId="{048499C1-0CB3-4C3D-96AA-F16D59533A67}"/>
          </ac:spMkLst>
        </pc:spChg>
        <pc:spChg chg="add mod">
          <ac:chgData name="Danny Young" userId="cb0f4ce2-eb4f-479e-8e8f-3beb257e632f" providerId="ADAL" clId="{E53886A9-F527-43BD-B252-856CCF4D2207}" dt="2021-12-21T07:03:16.609" v="668" actId="1076"/>
          <ac:spMkLst>
            <pc:docMk/>
            <pc:sldMk cId="2165131190" sldId="264"/>
            <ac:spMk id="30" creationId="{4CAC2E54-E66F-410D-94F7-C44D467362E3}"/>
          </ac:spMkLst>
        </pc:spChg>
        <pc:spChg chg="add mod">
          <ac:chgData name="Danny Young" userId="cb0f4ce2-eb4f-479e-8e8f-3beb257e632f" providerId="ADAL" clId="{E53886A9-F527-43BD-B252-856CCF4D2207}" dt="2021-12-21T07:03:12.171" v="667" actId="1076"/>
          <ac:spMkLst>
            <pc:docMk/>
            <pc:sldMk cId="2165131190" sldId="264"/>
            <ac:spMk id="37" creationId="{37DBC02A-9F55-4909-9F66-C6E0910ADE7D}"/>
          </ac:spMkLst>
        </pc:spChg>
        <pc:spChg chg="add mod">
          <ac:chgData name="Danny Young" userId="cb0f4ce2-eb4f-479e-8e8f-3beb257e632f" providerId="ADAL" clId="{E53886A9-F527-43BD-B252-856CCF4D2207}" dt="2021-12-21T07:03:16.609" v="668" actId="1076"/>
          <ac:spMkLst>
            <pc:docMk/>
            <pc:sldMk cId="2165131190" sldId="264"/>
            <ac:spMk id="38" creationId="{A0F85EB8-46D6-4B18-8C53-1D6672FDA414}"/>
          </ac:spMkLst>
        </pc:spChg>
        <pc:spChg chg="add mod">
          <ac:chgData name="Danny Young" userId="cb0f4ce2-eb4f-479e-8e8f-3beb257e632f" providerId="ADAL" clId="{E53886A9-F527-43BD-B252-856CCF4D2207}" dt="2021-12-21T07:03:16.609" v="668" actId="1076"/>
          <ac:spMkLst>
            <pc:docMk/>
            <pc:sldMk cId="2165131190" sldId="264"/>
            <ac:spMk id="39" creationId="{2A6C8D00-6CD4-4D76-A73C-EAA2BA6B5E8A}"/>
          </ac:spMkLst>
        </pc:spChg>
        <pc:spChg chg="add mod">
          <ac:chgData name="Danny Young" userId="cb0f4ce2-eb4f-479e-8e8f-3beb257e632f" providerId="ADAL" clId="{E53886A9-F527-43BD-B252-856CCF4D2207}" dt="2021-12-21T07:03:16.609" v="668" actId="1076"/>
          <ac:spMkLst>
            <pc:docMk/>
            <pc:sldMk cId="2165131190" sldId="264"/>
            <ac:spMk id="40" creationId="{3D994F0B-8029-4481-ACF0-AE2C777ADD86}"/>
          </ac:spMkLst>
        </pc:spChg>
        <pc:spChg chg="add mod">
          <ac:chgData name="Danny Young" userId="cb0f4ce2-eb4f-479e-8e8f-3beb257e632f" providerId="ADAL" clId="{E53886A9-F527-43BD-B252-856CCF4D2207}" dt="2021-12-21T07:03:12.171" v="667" actId="1076"/>
          <ac:spMkLst>
            <pc:docMk/>
            <pc:sldMk cId="2165131190" sldId="264"/>
            <ac:spMk id="41" creationId="{DE774BF5-5C37-412B-92A7-B53067B44EF1}"/>
          </ac:spMkLst>
        </pc:spChg>
        <pc:spChg chg="add mod">
          <ac:chgData name="Danny Young" userId="cb0f4ce2-eb4f-479e-8e8f-3beb257e632f" providerId="ADAL" clId="{E53886A9-F527-43BD-B252-856CCF4D2207}" dt="2021-12-21T07:03:12.171" v="667" actId="1076"/>
          <ac:spMkLst>
            <pc:docMk/>
            <pc:sldMk cId="2165131190" sldId="264"/>
            <ac:spMk id="42" creationId="{F965E231-36B5-4707-8FFB-D6C5E00C78F2}"/>
          </ac:spMkLst>
        </pc:spChg>
        <pc:spChg chg="add mod">
          <ac:chgData name="Danny Young" userId="cb0f4ce2-eb4f-479e-8e8f-3beb257e632f" providerId="ADAL" clId="{E53886A9-F527-43BD-B252-856CCF4D2207}" dt="2021-12-21T07:04:39.767" v="736" actId="1076"/>
          <ac:spMkLst>
            <pc:docMk/>
            <pc:sldMk cId="2165131190" sldId="264"/>
            <ac:spMk id="51" creationId="{7FC038FD-A2BE-40A3-BDD9-59DE7F109B88}"/>
          </ac:spMkLst>
        </pc:spChg>
        <pc:spChg chg="add mod">
          <ac:chgData name="Danny Young" userId="cb0f4ce2-eb4f-479e-8e8f-3beb257e632f" providerId="ADAL" clId="{E53886A9-F527-43BD-B252-856CCF4D2207}" dt="2021-12-21T07:04:39.767" v="736" actId="1076"/>
          <ac:spMkLst>
            <pc:docMk/>
            <pc:sldMk cId="2165131190" sldId="264"/>
            <ac:spMk id="52" creationId="{1F139C5A-D25B-4A1C-B7D8-87C9A7CD23FF}"/>
          </ac:spMkLst>
        </pc:spChg>
        <pc:spChg chg="add mod">
          <ac:chgData name="Danny Young" userId="cb0f4ce2-eb4f-479e-8e8f-3beb257e632f" providerId="ADAL" clId="{E53886A9-F527-43BD-B252-856CCF4D2207}" dt="2021-12-21T07:04:39.767" v="736" actId="1076"/>
          <ac:spMkLst>
            <pc:docMk/>
            <pc:sldMk cId="2165131190" sldId="264"/>
            <ac:spMk id="59" creationId="{FA8FF853-7D23-418F-B010-C85002E7833E}"/>
          </ac:spMkLst>
        </pc:spChg>
        <pc:spChg chg="add mod">
          <ac:chgData name="Danny Young" userId="cb0f4ce2-eb4f-479e-8e8f-3beb257e632f" providerId="ADAL" clId="{E53886A9-F527-43BD-B252-856CCF4D2207}" dt="2021-12-21T07:04:39.767" v="736" actId="1076"/>
          <ac:spMkLst>
            <pc:docMk/>
            <pc:sldMk cId="2165131190" sldId="264"/>
            <ac:spMk id="60" creationId="{86277517-E65F-4D69-8B2D-EBA810A6E0C4}"/>
          </ac:spMkLst>
        </pc:spChg>
        <pc:spChg chg="add mod">
          <ac:chgData name="Danny Young" userId="cb0f4ce2-eb4f-479e-8e8f-3beb257e632f" providerId="ADAL" clId="{E53886A9-F527-43BD-B252-856CCF4D2207}" dt="2021-12-21T07:04:39.767" v="736" actId="1076"/>
          <ac:spMkLst>
            <pc:docMk/>
            <pc:sldMk cId="2165131190" sldId="264"/>
            <ac:spMk id="61" creationId="{082C55FD-4D05-43D4-9CC3-F00ACE7922F5}"/>
          </ac:spMkLst>
        </pc:spChg>
        <pc:spChg chg="add mod">
          <ac:chgData name="Danny Young" userId="cb0f4ce2-eb4f-479e-8e8f-3beb257e632f" providerId="ADAL" clId="{E53886A9-F527-43BD-B252-856CCF4D2207}" dt="2021-12-21T07:04:39.767" v="736" actId="1076"/>
          <ac:spMkLst>
            <pc:docMk/>
            <pc:sldMk cId="2165131190" sldId="264"/>
            <ac:spMk id="62" creationId="{2EC006E1-7570-4B0D-B792-E7D9029F2C70}"/>
          </ac:spMkLst>
        </pc:spChg>
        <pc:spChg chg="add mod">
          <ac:chgData name="Danny Young" userId="cb0f4ce2-eb4f-479e-8e8f-3beb257e632f" providerId="ADAL" clId="{E53886A9-F527-43BD-B252-856CCF4D2207}" dt="2021-12-21T07:04:39.767" v="736" actId="1076"/>
          <ac:spMkLst>
            <pc:docMk/>
            <pc:sldMk cId="2165131190" sldId="264"/>
            <ac:spMk id="63" creationId="{80101243-3B15-4A8F-ADD3-39EF480073E8}"/>
          </ac:spMkLst>
        </pc:spChg>
        <pc:spChg chg="add mod">
          <ac:chgData name="Danny Young" userId="cb0f4ce2-eb4f-479e-8e8f-3beb257e632f" providerId="ADAL" clId="{E53886A9-F527-43BD-B252-856CCF4D2207}" dt="2021-12-21T07:04:39.767" v="736" actId="1076"/>
          <ac:spMkLst>
            <pc:docMk/>
            <pc:sldMk cId="2165131190" sldId="264"/>
            <ac:spMk id="64" creationId="{CD7F4F0B-3705-4B04-A07C-B35A820BFF5C}"/>
          </ac:spMkLst>
        </pc:sp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6" creationId="{0915440C-5AAB-4818-B59E-568D4A241821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7" creationId="{C935C75A-D28F-4709-999B-8E369F330D4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8" creationId="{6E29C8C7-C7AB-454B-94AA-FBE993024A5E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9" creationId="{FF6C9036-CE54-4AF6-92AD-5B796B63406C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10" creationId="{BEDEAB75-7884-45D1-BBB9-97BF22ECB61B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11" creationId="{CEDABD32-FC06-45DA-8A95-C1A6B40A0288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18" creationId="{C9DC6A28-8055-43FC-AA07-E8745643C5FC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19" creationId="{6B187DBB-37B9-4960-9E4F-E219E3CB7519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20" creationId="{9D813EB3-7EB4-44F3-BA4C-BF3AA82FD99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21" creationId="{62C3176A-89DC-432A-BFC8-8BCF6D1FF404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48.304" v="542" actId="1076"/>
          <ac:graphicFrameMkLst>
            <pc:docMk/>
            <pc:sldMk cId="2165131190" sldId="264"/>
            <ac:graphicFrameMk id="22" creationId="{71882309-4E80-448D-9397-1C9F5963E696}"/>
          </ac:graphicFrameMkLst>
        </pc:graphicFrameChg>
        <pc:graphicFrameChg chg="add mod">
          <ac:chgData name="Danny Young" userId="cb0f4ce2-eb4f-479e-8e8f-3beb257e632f" providerId="ADAL" clId="{E53886A9-F527-43BD-B252-856CCF4D2207}" dt="2021-12-21T06:58:38.712" v="539" actId="1076"/>
          <ac:graphicFrameMkLst>
            <pc:docMk/>
            <pc:sldMk cId="2165131190" sldId="264"/>
            <ac:graphicFrameMk id="23" creationId="{A49645EC-7CDB-4A34-95EC-4F07AACB0556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0:40.150" v="548" actId="1076"/>
          <ac:graphicFrameMkLst>
            <pc:docMk/>
            <pc:sldMk cId="2165131190" sldId="264"/>
            <ac:graphicFrameMk id="24" creationId="{EBD3BFDC-FD42-4D8F-A476-5C35962E8F1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1:00.350" v="552" actId="1076"/>
          <ac:graphicFrameMkLst>
            <pc:docMk/>
            <pc:sldMk cId="2165131190" sldId="264"/>
            <ac:graphicFrameMk id="25" creationId="{3176E645-4317-4C23-A7E0-F2B035F9A6F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2:11.967" v="558" actId="1038"/>
          <ac:graphicFrameMkLst>
            <pc:docMk/>
            <pc:sldMk cId="2165131190" sldId="264"/>
            <ac:graphicFrameMk id="26" creationId="{AF4F306C-4AD1-4587-A964-827F1314B967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2:30.817" v="566" actId="1037"/>
          <ac:graphicFrameMkLst>
            <pc:docMk/>
            <pc:sldMk cId="2165131190" sldId="264"/>
            <ac:graphicFrameMk id="27" creationId="{0654D008-EFD5-48A1-A04A-361E88964B01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6.609" v="668" actId="1076"/>
          <ac:graphicFrameMkLst>
            <pc:docMk/>
            <pc:sldMk cId="2165131190" sldId="264"/>
            <ac:graphicFrameMk id="31" creationId="{12BEEA96-57B4-4EC8-A966-8F7D771F4AD9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6.609" v="668" actId="1076"/>
          <ac:graphicFrameMkLst>
            <pc:docMk/>
            <pc:sldMk cId="2165131190" sldId="264"/>
            <ac:graphicFrameMk id="32" creationId="{3D7E762C-A3E5-46A3-9E60-78DCB029C7D9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6.609" v="668" actId="1076"/>
          <ac:graphicFrameMkLst>
            <pc:docMk/>
            <pc:sldMk cId="2165131190" sldId="264"/>
            <ac:graphicFrameMk id="33" creationId="{A0A382EE-7D3A-4925-9D22-A7BCCE39D02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2.171" v="667" actId="1076"/>
          <ac:graphicFrameMkLst>
            <pc:docMk/>
            <pc:sldMk cId="2165131190" sldId="264"/>
            <ac:graphicFrameMk id="34" creationId="{DBA6A202-0D70-4C2A-A188-09A4B50B38B8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2.171" v="667" actId="1076"/>
          <ac:graphicFrameMkLst>
            <pc:docMk/>
            <pc:sldMk cId="2165131190" sldId="264"/>
            <ac:graphicFrameMk id="35" creationId="{A63E6C77-12CB-4BFD-922B-6158874CE5E1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2.171" v="667" actId="1076"/>
          <ac:graphicFrameMkLst>
            <pc:docMk/>
            <pc:sldMk cId="2165131190" sldId="264"/>
            <ac:graphicFrameMk id="36" creationId="{7BF0ABBA-FC4C-4BEB-BC30-3330E72094AE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6.609" v="668" actId="1076"/>
          <ac:graphicFrameMkLst>
            <pc:docMk/>
            <pc:sldMk cId="2165131190" sldId="264"/>
            <ac:graphicFrameMk id="43" creationId="{A6F09D39-7B40-42FA-A558-2D1889ED98AA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2.171" v="667" actId="1076"/>
          <ac:graphicFrameMkLst>
            <pc:docMk/>
            <pc:sldMk cId="2165131190" sldId="264"/>
            <ac:graphicFrameMk id="44" creationId="{C81DABBD-FED7-446C-9399-0EC823A0D25A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23.179" v="670"/>
          <ac:graphicFrameMkLst>
            <pc:docMk/>
            <pc:sldMk cId="2165131190" sldId="264"/>
            <ac:graphicFrameMk id="45" creationId="{4EEC19F4-46FA-4A97-A04F-5A1A85AFB18E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6.609" v="668" actId="1076"/>
          <ac:graphicFrameMkLst>
            <pc:docMk/>
            <pc:sldMk cId="2165131190" sldId="264"/>
            <ac:graphicFrameMk id="46" creationId="{DA85031F-FCBB-4033-B9D1-D3B4B0DAA834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32.866" v="675" actId="1037"/>
          <ac:graphicFrameMkLst>
            <pc:docMk/>
            <pc:sldMk cId="2165131190" sldId="264"/>
            <ac:graphicFrameMk id="47" creationId="{0F0F09C2-E334-4FA4-BDA2-E6D8CD95E60C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3:12.171" v="667" actId="1076"/>
          <ac:graphicFrameMkLst>
            <pc:docMk/>
            <pc:sldMk cId="2165131190" sldId="264"/>
            <ac:graphicFrameMk id="48" creationId="{ECC5082C-8EEC-4061-AE5E-BC9C45B2EA8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4:06.158" v="685" actId="1037"/>
          <ac:graphicFrameMkLst>
            <pc:docMk/>
            <pc:sldMk cId="2165131190" sldId="264"/>
            <ac:graphicFrameMk id="49" creationId="{37C55A1D-5111-4B9A-82F5-D4B46FB72C56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9:54.003" v="784"/>
          <ac:graphicFrameMkLst>
            <pc:docMk/>
            <pc:sldMk cId="2165131190" sldId="264"/>
            <ac:graphicFrameMk id="50" creationId="{098049CC-C406-4E7F-ACF1-A5DF02F50C37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4:39.767" v="736" actId="1076"/>
          <ac:graphicFrameMkLst>
            <pc:docMk/>
            <pc:sldMk cId="2165131190" sldId="264"/>
            <ac:graphicFrameMk id="53" creationId="{2F0B0B4A-1E66-4E6E-B589-CD3AD9F58953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4:39.767" v="736" actId="1076"/>
          <ac:graphicFrameMkLst>
            <pc:docMk/>
            <pc:sldMk cId="2165131190" sldId="264"/>
            <ac:graphicFrameMk id="54" creationId="{FA8EA982-2B17-4DAB-A55F-8D3D8469BD3F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4:39.767" v="736" actId="1076"/>
          <ac:graphicFrameMkLst>
            <pc:docMk/>
            <pc:sldMk cId="2165131190" sldId="264"/>
            <ac:graphicFrameMk id="55" creationId="{E074371E-D3AF-46A7-8E75-E61057D4AFD4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4:39.767" v="736" actId="1076"/>
          <ac:graphicFrameMkLst>
            <pc:docMk/>
            <pc:sldMk cId="2165131190" sldId="264"/>
            <ac:graphicFrameMk id="56" creationId="{EFBA84D6-9D8A-423A-88B5-57BDF0C2D67B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4:39.767" v="736" actId="1076"/>
          <ac:graphicFrameMkLst>
            <pc:docMk/>
            <pc:sldMk cId="2165131190" sldId="264"/>
            <ac:graphicFrameMk id="57" creationId="{D2DF628D-E078-497A-8AC0-124285CEEA4D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4:39.767" v="736" actId="1076"/>
          <ac:graphicFrameMkLst>
            <pc:docMk/>
            <pc:sldMk cId="2165131190" sldId="264"/>
            <ac:graphicFrameMk id="58" creationId="{8FBD8063-FFD3-47E1-A5FF-89FC72BE2642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9:54.013" v="785"/>
          <ac:graphicFrameMkLst>
            <pc:docMk/>
            <pc:sldMk cId="2165131190" sldId="264"/>
            <ac:graphicFrameMk id="65" creationId="{74331807-EECF-4564-93A3-9E71CF66901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51:35.602" v="2072"/>
          <ac:graphicFrameMkLst>
            <pc:docMk/>
            <pc:sldMk cId="2165131190" sldId="264"/>
            <ac:graphicFrameMk id="66" creationId="{45E184F4-4A14-4686-A863-79EAE93F934B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51:35.602" v="2073"/>
          <ac:graphicFrameMkLst>
            <pc:docMk/>
            <pc:sldMk cId="2165131190" sldId="264"/>
            <ac:graphicFrameMk id="67" creationId="{F8ECC2E2-8D78-464C-B00E-D8BA7FAE8E89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9:54.045" v="788"/>
          <ac:graphicFrameMkLst>
            <pc:docMk/>
            <pc:sldMk cId="2165131190" sldId="264"/>
            <ac:graphicFrameMk id="68" creationId="{61191821-268F-46BB-A1B3-03211F14CAD1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9:54.053" v="789"/>
          <ac:graphicFrameMkLst>
            <pc:docMk/>
            <pc:sldMk cId="2165131190" sldId="264"/>
            <ac:graphicFrameMk id="69" creationId="{46314027-1518-4749-B341-28C4D84EE5CB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9:54.063" v="790"/>
          <ac:graphicFrameMkLst>
            <pc:docMk/>
            <pc:sldMk cId="2165131190" sldId="264"/>
            <ac:graphicFrameMk id="70" creationId="{6C162D2B-C65D-410F-AA9A-087230F34A95}"/>
          </ac:graphicFrameMkLst>
        </pc:graphicFrameChg>
        <pc:graphicFrameChg chg="add del mod">
          <ac:chgData name="Danny Young" userId="cb0f4ce2-eb4f-479e-8e8f-3beb257e632f" providerId="ADAL" clId="{E53886A9-F527-43BD-B252-856CCF4D2207}" dt="2021-12-21T07:05:23.816" v="758" actId="478"/>
          <ac:graphicFrameMkLst>
            <pc:docMk/>
            <pc:sldMk cId="2165131190" sldId="264"/>
            <ac:graphicFrameMk id="71" creationId="{E3E888A1-E9B0-4AE8-B73C-675D0F89722A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9:46.824" v="781" actId="1076"/>
          <ac:graphicFrameMkLst>
            <pc:docMk/>
            <pc:sldMk cId="2165131190" sldId="264"/>
            <ac:graphicFrameMk id="72" creationId="{68AC6020-56D1-4B8F-AE5D-245B5FAF029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09:50.755" v="783" actId="1076"/>
          <ac:graphicFrameMkLst>
            <pc:docMk/>
            <pc:sldMk cId="2165131190" sldId="264"/>
            <ac:graphicFrameMk id="73" creationId="{667D2FD1-B3FB-4544-9799-772AAD4322A1}"/>
          </ac:graphicFrameMkLst>
        </pc:graphicFrameChg>
      </pc:sldChg>
      <pc:sldChg chg="addSp delSp modSp new mod modAnim">
        <pc:chgData name="Danny Young" userId="cb0f4ce2-eb4f-479e-8e8f-3beb257e632f" providerId="ADAL" clId="{E53886A9-F527-43BD-B252-856CCF4D2207}" dt="2021-12-21T07:34:30.956" v="1734" actId="1076"/>
        <pc:sldMkLst>
          <pc:docMk/>
          <pc:sldMk cId="1552040126" sldId="265"/>
        </pc:sldMkLst>
        <pc:spChg chg="mod">
          <ac:chgData name="Danny Young" userId="cb0f4ce2-eb4f-479e-8e8f-3beb257e632f" providerId="ADAL" clId="{E53886A9-F527-43BD-B252-856CCF4D2207}" dt="2021-12-21T07:13:14.538" v="830" actId="27636"/>
          <ac:spMkLst>
            <pc:docMk/>
            <pc:sldMk cId="1552040126" sldId="265"/>
            <ac:spMk id="2" creationId="{54F99C70-9782-4158-8072-93BF692DEA72}"/>
          </ac:spMkLst>
        </pc:spChg>
        <pc:spChg chg="mod">
          <ac:chgData name="Danny Young" userId="cb0f4ce2-eb4f-479e-8e8f-3beb257e632f" providerId="ADAL" clId="{E53886A9-F527-43BD-B252-856CCF4D2207}" dt="2021-12-21T07:15:11.349" v="1092" actId="14100"/>
          <ac:spMkLst>
            <pc:docMk/>
            <pc:sldMk cId="1552040126" sldId="265"/>
            <ac:spMk id="3" creationId="{C86B8A69-D7E9-4FDD-B723-7CBB9AFDA76B}"/>
          </ac:spMkLst>
        </pc:spChg>
        <pc:spChg chg="add mod">
          <ac:chgData name="Danny Young" userId="cb0f4ce2-eb4f-479e-8e8f-3beb257e632f" providerId="ADAL" clId="{E53886A9-F527-43BD-B252-856CCF4D2207}" dt="2021-12-21T07:17:56.716" v="1123" actId="164"/>
          <ac:spMkLst>
            <pc:docMk/>
            <pc:sldMk cId="1552040126" sldId="265"/>
            <ac:spMk id="4" creationId="{6076CB53-ECC2-4877-B400-07A06C270FC8}"/>
          </ac:spMkLst>
        </pc:spChg>
        <pc:spChg chg="add mod">
          <ac:chgData name="Danny Young" userId="cb0f4ce2-eb4f-479e-8e8f-3beb257e632f" providerId="ADAL" clId="{E53886A9-F527-43BD-B252-856CCF4D2207}" dt="2021-12-21T07:27:33.549" v="1263" actId="1076"/>
          <ac:spMkLst>
            <pc:docMk/>
            <pc:sldMk cId="1552040126" sldId="265"/>
            <ac:spMk id="19" creationId="{D89E7A50-B6D5-4809-80A1-E52D16DCA7CC}"/>
          </ac:spMkLst>
        </pc:spChg>
        <pc:spChg chg="add mod">
          <ac:chgData name="Danny Young" userId="cb0f4ce2-eb4f-479e-8e8f-3beb257e632f" providerId="ADAL" clId="{E53886A9-F527-43BD-B252-856CCF4D2207}" dt="2021-12-21T07:32:09.389" v="1465" actId="1076"/>
          <ac:spMkLst>
            <pc:docMk/>
            <pc:sldMk cId="1552040126" sldId="265"/>
            <ac:spMk id="20" creationId="{952393A8-A4B8-443A-A4F5-9EEE7C59C58F}"/>
          </ac:spMkLst>
        </pc:spChg>
        <pc:spChg chg="add mod">
          <ac:chgData name="Danny Young" userId="cb0f4ce2-eb4f-479e-8e8f-3beb257e632f" providerId="ADAL" clId="{E53886A9-F527-43BD-B252-856CCF4D2207}" dt="2021-12-21T07:30:53.865" v="1454" actId="1036"/>
          <ac:spMkLst>
            <pc:docMk/>
            <pc:sldMk cId="1552040126" sldId="265"/>
            <ac:spMk id="21" creationId="{687C937B-AF74-406E-9F55-D258264116FD}"/>
          </ac:spMkLst>
        </pc:spChg>
        <pc:spChg chg="add mod">
          <ac:chgData name="Danny Young" userId="cb0f4ce2-eb4f-479e-8e8f-3beb257e632f" providerId="ADAL" clId="{E53886A9-F527-43BD-B252-856CCF4D2207}" dt="2021-12-21T07:30:53.865" v="1454" actId="1036"/>
          <ac:spMkLst>
            <pc:docMk/>
            <pc:sldMk cId="1552040126" sldId="265"/>
            <ac:spMk id="22" creationId="{614EC034-B6D3-400E-A0A5-6C237BD55FF9}"/>
          </ac:spMkLst>
        </pc:spChg>
        <pc:spChg chg="add mod">
          <ac:chgData name="Danny Young" userId="cb0f4ce2-eb4f-479e-8e8f-3beb257e632f" providerId="ADAL" clId="{E53886A9-F527-43BD-B252-856CCF4D2207}" dt="2021-12-21T07:30:53.865" v="1454" actId="1036"/>
          <ac:spMkLst>
            <pc:docMk/>
            <pc:sldMk cId="1552040126" sldId="265"/>
            <ac:spMk id="23" creationId="{BDCB0ECD-4734-463B-AD61-D7C95917EA26}"/>
          </ac:spMkLst>
        </pc:spChg>
        <pc:spChg chg="add mod">
          <ac:chgData name="Danny Young" userId="cb0f4ce2-eb4f-479e-8e8f-3beb257e632f" providerId="ADAL" clId="{E53886A9-F527-43BD-B252-856CCF4D2207}" dt="2021-12-21T07:29:13.384" v="1352" actId="1076"/>
          <ac:spMkLst>
            <pc:docMk/>
            <pc:sldMk cId="1552040126" sldId="265"/>
            <ac:spMk id="24" creationId="{F56BA080-F01A-4BEE-828F-18344BEBBFBA}"/>
          </ac:spMkLst>
        </pc:spChg>
        <pc:spChg chg="add mod">
          <ac:chgData name="Danny Young" userId="cb0f4ce2-eb4f-479e-8e8f-3beb257e632f" providerId="ADAL" clId="{E53886A9-F527-43BD-B252-856CCF4D2207}" dt="2021-12-21T07:30:53.865" v="1454" actId="1036"/>
          <ac:spMkLst>
            <pc:docMk/>
            <pc:sldMk cId="1552040126" sldId="265"/>
            <ac:spMk id="25" creationId="{1E0914BB-C577-4176-B926-A5F5377B8CCE}"/>
          </ac:spMkLst>
        </pc:spChg>
        <pc:spChg chg="add mod">
          <ac:chgData name="Danny Young" userId="cb0f4ce2-eb4f-479e-8e8f-3beb257e632f" providerId="ADAL" clId="{E53886A9-F527-43BD-B252-856CCF4D2207}" dt="2021-12-21T07:30:48.005" v="1449" actId="20577"/>
          <ac:spMkLst>
            <pc:docMk/>
            <pc:sldMk cId="1552040126" sldId="265"/>
            <ac:spMk id="26" creationId="{F7C3BFC3-A93D-4432-B741-781CF51A37BC}"/>
          </ac:spMkLst>
        </pc:spChg>
        <pc:spChg chg="mod topLvl">
          <ac:chgData name="Danny Young" userId="cb0f4ce2-eb4f-479e-8e8f-3beb257e632f" providerId="ADAL" clId="{E53886A9-F527-43BD-B252-856CCF4D2207}" dt="2021-12-21T07:32:45.820" v="1586" actId="164"/>
          <ac:spMkLst>
            <pc:docMk/>
            <pc:sldMk cId="1552040126" sldId="265"/>
            <ac:spMk id="28" creationId="{D09144A5-16E8-4D55-8A6A-305AB4970928}"/>
          </ac:spMkLst>
        </pc:spChg>
        <pc:spChg chg="add mod">
          <ac:chgData name="Danny Young" userId="cb0f4ce2-eb4f-479e-8e8f-3beb257e632f" providerId="ADAL" clId="{E53886A9-F527-43BD-B252-856CCF4D2207}" dt="2021-12-21T07:32:45.820" v="1586" actId="164"/>
          <ac:spMkLst>
            <pc:docMk/>
            <pc:sldMk cId="1552040126" sldId="265"/>
            <ac:spMk id="41" creationId="{7B87A0A7-3196-4BD4-95D8-85A469CB6801}"/>
          </ac:spMkLst>
        </pc:spChg>
        <pc:spChg chg="add mod">
          <ac:chgData name="Danny Young" userId="cb0f4ce2-eb4f-479e-8e8f-3beb257e632f" providerId="ADAL" clId="{E53886A9-F527-43BD-B252-856CCF4D2207}" dt="2021-12-21T07:32:45.820" v="1586" actId="164"/>
          <ac:spMkLst>
            <pc:docMk/>
            <pc:sldMk cId="1552040126" sldId="265"/>
            <ac:spMk id="42" creationId="{8A14BF4D-01CF-4FD5-91E6-791E5E5CC90D}"/>
          </ac:spMkLst>
        </pc:spChg>
        <pc:spChg chg="add mod">
          <ac:chgData name="Danny Young" userId="cb0f4ce2-eb4f-479e-8e8f-3beb257e632f" providerId="ADAL" clId="{E53886A9-F527-43BD-B252-856CCF4D2207}" dt="2021-12-21T07:33:50.686" v="1730" actId="1038"/>
          <ac:spMkLst>
            <pc:docMk/>
            <pc:sldMk cId="1552040126" sldId="265"/>
            <ac:spMk id="44" creationId="{D2D35723-8487-4893-922C-EC46B2416D6E}"/>
          </ac:spMkLst>
        </pc:spChg>
        <pc:spChg chg="add mod">
          <ac:chgData name="Danny Young" userId="cb0f4ce2-eb4f-479e-8e8f-3beb257e632f" providerId="ADAL" clId="{E53886A9-F527-43BD-B252-856CCF4D2207}" dt="2021-12-21T07:34:30.956" v="1734" actId="1076"/>
          <ac:spMkLst>
            <pc:docMk/>
            <pc:sldMk cId="1552040126" sldId="265"/>
            <ac:spMk id="45" creationId="{785A762F-044F-4D28-88FD-858A023983D9}"/>
          </ac:spMkLst>
        </pc:spChg>
        <pc:grpChg chg="add mod">
          <ac:chgData name="Danny Young" userId="cb0f4ce2-eb4f-479e-8e8f-3beb257e632f" providerId="ADAL" clId="{E53886A9-F527-43BD-B252-856CCF4D2207}" dt="2021-12-21T07:30:53.865" v="1454" actId="1036"/>
          <ac:grpSpMkLst>
            <pc:docMk/>
            <pc:sldMk cId="1552040126" sldId="265"/>
            <ac:grpSpMk id="18" creationId="{F13EA13C-2239-4957-A27E-4B6660BC787A}"/>
          </ac:grpSpMkLst>
        </pc:grpChg>
        <pc:grpChg chg="add del mod">
          <ac:chgData name="Danny Young" userId="cb0f4ce2-eb4f-479e-8e8f-3beb257e632f" providerId="ADAL" clId="{E53886A9-F527-43BD-B252-856CCF4D2207}" dt="2021-12-21T07:31:11.185" v="1457" actId="165"/>
          <ac:grpSpMkLst>
            <pc:docMk/>
            <pc:sldMk cId="1552040126" sldId="265"/>
            <ac:grpSpMk id="27" creationId="{6E96B93B-AAF0-4A46-B081-85F0523829BF}"/>
          </ac:grpSpMkLst>
        </pc:grpChg>
        <pc:grpChg chg="add mod">
          <ac:chgData name="Danny Young" userId="cb0f4ce2-eb4f-479e-8e8f-3beb257e632f" providerId="ADAL" clId="{E53886A9-F527-43BD-B252-856CCF4D2207}" dt="2021-12-21T07:33:04.401" v="1607" actId="1076"/>
          <ac:grpSpMkLst>
            <pc:docMk/>
            <pc:sldMk cId="1552040126" sldId="265"/>
            <ac:grpSpMk id="43" creationId="{FF2DC523-B6B2-497E-9CF5-6D30C213D9B6}"/>
          </ac:grpSpMkLst>
        </pc:grp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6" creationId="{1ADF78BC-14C1-47D1-8A74-DDF1E82FBD61}"/>
          </ac:cxnSpMkLst>
        </pc:cxn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8" creationId="{AB01D278-3C4E-4F4F-87B1-389EAE876EF6}"/>
          </ac:cxnSpMkLst>
        </pc:cxn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10" creationId="{024B69AD-EC15-42F5-BBE4-5E7E4137F76E}"/>
          </ac:cxnSpMkLst>
        </pc:cxn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12" creationId="{2C752AE6-B717-4441-8240-87ADE8C704CE}"/>
          </ac:cxnSpMkLst>
        </pc:cxn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13" creationId="{8C39363D-2394-4EC3-B7EC-D35DDB529850}"/>
          </ac:cxnSpMkLst>
        </pc:cxn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14" creationId="{DA73F695-8563-4DCF-957D-E14987F41D6F}"/>
          </ac:cxnSpMkLst>
        </pc:cxn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15" creationId="{78022DC6-551F-4FF5-82BF-98F38B8DAE52}"/>
          </ac:cxnSpMkLst>
        </pc:cxn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16" creationId="{1E34F650-D33C-4B70-86EE-D089A34412C3}"/>
          </ac:cxnSpMkLst>
        </pc:cxnChg>
        <pc:cxnChg chg="add mod">
          <ac:chgData name="Danny Young" userId="cb0f4ce2-eb4f-479e-8e8f-3beb257e632f" providerId="ADAL" clId="{E53886A9-F527-43BD-B252-856CCF4D2207}" dt="2021-12-21T07:17:56.716" v="1123" actId="164"/>
          <ac:cxnSpMkLst>
            <pc:docMk/>
            <pc:sldMk cId="1552040126" sldId="265"/>
            <ac:cxnSpMk id="17" creationId="{4CDB7F3E-0207-4AB5-86C3-6C67F43712C4}"/>
          </ac:cxnSpMkLst>
        </pc:cxnChg>
        <pc:cxnChg chg="mod topLvl">
          <ac:chgData name="Danny Young" userId="cb0f4ce2-eb4f-479e-8e8f-3beb257e632f" providerId="ADAL" clId="{E53886A9-F527-43BD-B252-856CCF4D2207}" dt="2021-12-21T07:32:45.820" v="1586" actId="164"/>
          <ac:cxnSpMkLst>
            <pc:docMk/>
            <pc:sldMk cId="1552040126" sldId="265"/>
            <ac:cxnSpMk id="29" creationId="{55874D67-4FD7-46E0-A208-699D2E7BCDC8}"/>
          </ac:cxnSpMkLst>
        </pc:cxnChg>
        <pc:cxnChg chg="del mod topLvl">
          <ac:chgData name="Danny Young" userId="cb0f4ce2-eb4f-479e-8e8f-3beb257e632f" providerId="ADAL" clId="{E53886A9-F527-43BD-B252-856CCF4D2207}" dt="2021-12-21T07:32:32.845" v="1585" actId="478"/>
          <ac:cxnSpMkLst>
            <pc:docMk/>
            <pc:sldMk cId="1552040126" sldId="265"/>
            <ac:cxnSpMk id="30" creationId="{7E37EFA4-9151-48B2-8A70-1F75A385AD4B}"/>
          </ac:cxnSpMkLst>
        </pc:cxnChg>
        <pc:cxnChg chg="del mod topLvl">
          <ac:chgData name="Danny Young" userId="cb0f4ce2-eb4f-479e-8e8f-3beb257e632f" providerId="ADAL" clId="{E53886A9-F527-43BD-B252-856CCF4D2207}" dt="2021-12-21T07:32:32.845" v="1585" actId="478"/>
          <ac:cxnSpMkLst>
            <pc:docMk/>
            <pc:sldMk cId="1552040126" sldId="265"/>
            <ac:cxnSpMk id="31" creationId="{E1049EF4-AF2A-4F00-8FB0-345A940B870F}"/>
          </ac:cxnSpMkLst>
        </pc:cxnChg>
        <pc:cxnChg chg="del mod topLvl">
          <ac:chgData name="Danny Young" userId="cb0f4ce2-eb4f-479e-8e8f-3beb257e632f" providerId="ADAL" clId="{E53886A9-F527-43BD-B252-856CCF4D2207}" dt="2021-12-21T07:32:32.845" v="1585" actId="478"/>
          <ac:cxnSpMkLst>
            <pc:docMk/>
            <pc:sldMk cId="1552040126" sldId="265"/>
            <ac:cxnSpMk id="32" creationId="{84282875-CBB5-436D-B679-1F9415AB4905}"/>
          </ac:cxnSpMkLst>
        </pc:cxnChg>
        <pc:cxnChg chg="del mod topLvl">
          <ac:chgData name="Danny Young" userId="cb0f4ce2-eb4f-479e-8e8f-3beb257e632f" providerId="ADAL" clId="{E53886A9-F527-43BD-B252-856CCF4D2207}" dt="2021-12-21T07:32:32.845" v="1585" actId="478"/>
          <ac:cxnSpMkLst>
            <pc:docMk/>
            <pc:sldMk cId="1552040126" sldId="265"/>
            <ac:cxnSpMk id="33" creationId="{98B85211-04F2-45C9-83DC-4939045C2BF0}"/>
          </ac:cxnSpMkLst>
        </pc:cxnChg>
        <pc:cxnChg chg="del mod topLvl">
          <ac:chgData name="Danny Young" userId="cb0f4ce2-eb4f-479e-8e8f-3beb257e632f" providerId="ADAL" clId="{E53886A9-F527-43BD-B252-856CCF4D2207}" dt="2021-12-21T07:31:15.557" v="1459" actId="478"/>
          <ac:cxnSpMkLst>
            <pc:docMk/>
            <pc:sldMk cId="1552040126" sldId="265"/>
            <ac:cxnSpMk id="34" creationId="{80B44E0E-0177-40C3-9759-25A289046FCD}"/>
          </ac:cxnSpMkLst>
        </pc:cxnChg>
        <pc:cxnChg chg="del mod topLvl">
          <ac:chgData name="Danny Young" userId="cb0f4ce2-eb4f-479e-8e8f-3beb257e632f" providerId="ADAL" clId="{E53886A9-F527-43BD-B252-856CCF4D2207}" dt="2021-12-21T07:31:15.557" v="1459" actId="478"/>
          <ac:cxnSpMkLst>
            <pc:docMk/>
            <pc:sldMk cId="1552040126" sldId="265"/>
            <ac:cxnSpMk id="35" creationId="{8AC3AC36-2527-45E5-8655-C0D4615C2484}"/>
          </ac:cxnSpMkLst>
        </pc:cxnChg>
        <pc:cxnChg chg="del mod topLvl">
          <ac:chgData name="Danny Young" userId="cb0f4ce2-eb4f-479e-8e8f-3beb257e632f" providerId="ADAL" clId="{E53886A9-F527-43BD-B252-856CCF4D2207}" dt="2021-12-21T07:31:15.557" v="1459" actId="478"/>
          <ac:cxnSpMkLst>
            <pc:docMk/>
            <pc:sldMk cId="1552040126" sldId="265"/>
            <ac:cxnSpMk id="36" creationId="{C552734A-8505-4A13-81AA-ECF7EEABE472}"/>
          </ac:cxnSpMkLst>
        </pc:cxnChg>
        <pc:cxnChg chg="del mod topLvl">
          <ac:chgData name="Danny Young" userId="cb0f4ce2-eb4f-479e-8e8f-3beb257e632f" providerId="ADAL" clId="{E53886A9-F527-43BD-B252-856CCF4D2207}" dt="2021-12-21T07:31:15.557" v="1459" actId="478"/>
          <ac:cxnSpMkLst>
            <pc:docMk/>
            <pc:sldMk cId="1552040126" sldId="265"/>
            <ac:cxnSpMk id="37" creationId="{EA5565EC-6567-4F76-AAD2-24122ED7019F}"/>
          </ac:cxnSpMkLst>
        </pc:cxnChg>
      </pc:sldChg>
      <pc:sldChg chg="addSp delSp modSp new mod delAnim modAnim">
        <pc:chgData name="Danny Young" userId="cb0f4ce2-eb4f-479e-8e8f-3beb257e632f" providerId="ADAL" clId="{E53886A9-F527-43BD-B252-856CCF4D2207}" dt="2021-12-21T07:44:14.745" v="2019" actId="1076"/>
        <pc:sldMkLst>
          <pc:docMk/>
          <pc:sldMk cId="2919818321" sldId="266"/>
        </pc:sldMkLst>
        <pc:spChg chg="del mod">
          <ac:chgData name="Danny Young" userId="cb0f4ce2-eb4f-479e-8e8f-3beb257e632f" providerId="ADAL" clId="{E53886A9-F527-43BD-B252-856CCF4D2207}" dt="2021-12-21T07:36:42.003" v="1882" actId="478"/>
          <ac:spMkLst>
            <pc:docMk/>
            <pc:sldMk cId="2919818321" sldId="266"/>
            <ac:spMk id="2" creationId="{977EA875-1066-4459-9172-68EE5BC36335}"/>
          </ac:spMkLst>
        </pc:spChg>
        <pc:spChg chg="mod">
          <ac:chgData name="Danny Young" userId="cb0f4ce2-eb4f-479e-8e8f-3beb257e632f" providerId="ADAL" clId="{E53886A9-F527-43BD-B252-856CCF4D2207}" dt="2021-12-21T07:36:49.890" v="1885" actId="14100"/>
          <ac:spMkLst>
            <pc:docMk/>
            <pc:sldMk cId="2919818321" sldId="266"/>
            <ac:spMk id="3" creationId="{73A993F1-39B4-4BFD-912A-C9E0E7CB6C97}"/>
          </ac:spMkLst>
        </pc:spChg>
        <pc:spChg chg="add mod">
          <ac:chgData name="Danny Young" userId="cb0f4ce2-eb4f-479e-8e8f-3beb257e632f" providerId="ADAL" clId="{E53886A9-F527-43BD-B252-856CCF4D2207}" dt="2021-12-21T07:41:07.400" v="1950"/>
          <ac:spMkLst>
            <pc:docMk/>
            <pc:sldMk cId="2919818321" sldId="266"/>
            <ac:spMk id="4" creationId="{EDD6DA99-8213-4F01-A795-8A18D9E21EB0}"/>
          </ac:spMkLst>
        </pc:spChg>
        <pc:spChg chg="add mod">
          <ac:chgData name="Danny Young" userId="cb0f4ce2-eb4f-479e-8e8f-3beb257e632f" providerId="ADAL" clId="{E53886A9-F527-43BD-B252-856CCF4D2207}" dt="2021-12-21T07:41:07.400" v="1950"/>
          <ac:spMkLst>
            <pc:docMk/>
            <pc:sldMk cId="2919818321" sldId="266"/>
            <ac:spMk id="5" creationId="{4CC54DA5-7239-4F20-A660-8438E94D8B9A}"/>
          </ac:spMkLst>
        </pc:spChg>
        <pc:spChg chg="add del mod">
          <ac:chgData name="Danny Young" userId="cb0f4ce2-eb4f-479e-8e8f-3beb257e632f" providerId="ADAL" clId="{E53886A9-F527-43BD-B252-856CCF4D2207}" dt="2021-12-21T07:39:00.205" v="1920" actId="478"/>
          <ac:spMkLst>
            <pc:docMk/>
            <pc:sldMk cId="2919818321" sldId="266"/>
            <ac:spMk id="17" creationId="{22FA69A9-EF25-491A-93F3-4963C354AC53}"/>
          </ac:spMkLst>
        </pc:spChg>
        <pc:spChg chg="add del mod">
          <ac:chgData name="Danny Young" userId="cb0f4ce2-eb4f-479e-8e8f-3beb257e632f" providerId="ADAL" clId="{E53886A9-F527-43BD-B252-856CCF4D2207}" dt="2021-12-21T07:39:03.193" v="1923" actId="478"/>
          <ac:spMkLst>
            <pc:docMk/>
            <pc:sldMk cId="2919818321" sldId="266"/>
            <ac:spMk id="18" creationId="{6A900575-DAB5-4C7B-943A-E32B7C7A70FB}"/>
          </ac:spMkLst>
        </pc:spChg>
        <pc:spChg chg="add del mod">
          <ac:chgData name="Danny Young" userId="cb0f4ce2-eb4f-479e-8e8f-3beb257e632f" providerId="ADAL" clId="{E53886A9-F527-43BD-B252-856CCF4D2207}" dt="2021-12-21T07:39:00.205" v="1920" actId="478"/>
          <ac:spMkLst>
            <pc:docMk/>
            <pc:sldMk cId="2919818321" sldId="266"/>
            <ac:spMk id="19" creationId="{9CD6C9BB-ADF5-41BE-BF33-CD1FDE4EF02F}"/>
          </ac:spMkLst>
        </pc:spChg>
        <pc:spChg chg="add del mod">
          <ac:chgData name="Danny Young" userId="cb0f4ce2-eb4f-479e-8e8f-3beb257e632f" providerId="ADAL" clId="{E53886A9-F527-43BD-B252-856CCF4D2207}" dt="2021-12-21T07:39:03.193" v="1923" actId="478"/>
          <ac:spMkLst>
            <pc:docMk/>
            <pc:sldMk cId="2919818321" sldId="266"/>
            <ac:spMk id="20" creationId="{9B9B6EEC-84F6-4368-A3E6-F97048189A05}"/>
          </ac:spMkLst>
        </pc:spChg>
        <pc:spChg chg="add mod">
          <ac:chgData name="Danny Young" userId="cb0f4ce2-eb4f-479e-8e8f-3beb257e632f" providerId="ADAL" clId="{E53886A9-F527-43BD-B252-856CCF4D2207}" dt="2021-12-21T07:38:47.996" v="1916" actId="164"/>
          <ac:spMkLst>
            <pc:docMk/>
            <pc:sldMk cId="2919818321" sldId="266"/>
            <ac:spMk id="21" creationId="{F415A00C-8B34-4FE9-825A-33AC8B703992}"/>
          </ac:spMkLst>
        </pc:spChg>
        <pc:spChg chg="mod">
          <ac:chgData name="Danny Young" userId="cb0f4ce2-eb4f-479e-8e8f-3beb257e632f" providerId="ADAL" clId="{E53886A9-F527-43BD-B252-856CCF4D2207}" dt="2021-12-21T07:40:38.844" v="1942" actId="14100"/>
          <ac:spMkLst>
            <pc:docMk/>
            <pc:sldMk cId="2919818321" sldId="266"/>
            <ac:spMk id="41" creationId="{EF22DD3E-6A36-4983-BDAA-03398A08984E}"/>
          </ac:spMkLst>
        </pc:spChg>
        <pc:spChg chg="mod">
          <ac:chgData name="Danny Young" userId="cb0f4ce2-eb4f-479e-8e8f-3beb257e632f" providerId="ADAL" clId="{E53886A9-F527-43BD-B252-856CCF4D2207}" dt="2021-12-21T07:40:49.830" v="1945" actId="14100"/>
          <ac:spMkLst>
            <pc:docMk/>
            <pc:sldMk cId="2919818321" sldId="266"/>
            <ac:spMk id="43" creationId="{E8497454-8521-4C61-95DE-92778537F9A5}"/>
          </ac:spMkLst>
        </pc:spChg>
        <pc:spChg chg="mod">
          <ac:chgData name="Danny Young" userId="cb0f4ce2-eb4f-479e-8e8f-3beb257e632f" providerId="ADAL" clId="{E53886A9-F527-43BD-B252-856CCF4D2207}" dt="2021-12-21T07:40:52.723" v="1946" actId="1076"/>
          <ac:spMkLst>
            <pc:docMk/>
            <pc:sldMk cId="2919818321" sldId="266"/>
            <ac:spMk id="44" creationId="{F41FA91A-6660-490D-BF9A-C87881DA87D7}"/>
          </ac:spMkLst>
        </pc:spChg>
        <pc:spChg chg="add del mod">
          <ac:chgData name="Danny Young" userId="cb0f4ce2-eb4f-479e-8e8f-3beb257e632f" providerId="ADAL" clId="{E53886A9-F527-43BD-B252-856CCF4D2207}" dt="2021-12-21T07:40:28.427" v="1939" actId="478"/>
          <ac:spMkLst>
            <pc:docMk/>
            <pc:sldMk cId="2919818321" sldId="266"/>
            <ac:spMk id="45" creationId="{C6390D62-F883-4323-AE05-E0E4541DA62E}"/>
          </ac:spMkLst>
        </pc:spChg>
        <pc:grpChg chg="add mod">
          <ac:chgData name="Danny Young" userId="cb0f4ce2-eb4f-479e-8e8f-3beb257e632f" providerId="ADAL" clId="{E53886A9-F527-43BD-B252-856CCF4D2207}" dt="2021-12-21T07:38:52.244" v="1918" actId="1076"/>
          <ac:grpSpMkLst>
            <pc:docMk/>
            <pc:sldMk cId="2919818321" sldId="266"/>
            <ac:grpSpMk id="36" creationId="{8B02B6F7-9FA0-40CA-BA1E-EF00177B9131}"/>
          </ac:grpSpMkLst>
        </pc:grpChg>
        <pc:grpChg chg="add mod">
          <ac:chgData name="Danny Young" userId="cb0f4ce2-eb4f-479e-8e8f-3beb257e632f" providerId="ADAL" clId="{E53886A9-F527-43BD-B252-856CCF4D2207}" dt="2021-12-21T07:41:07.400" v="1950"/>
          <ac:grpSpMkLst>
            <pc:docMk/>
            <pc:sldMk cId="2919818321" sldId="266"/>
            <ac:grpSpMk id="39" creationId="{91687C9D-E8C4-4FCA-A5FD-39673C13DA23}"/>
          </ac:grpSpMkLst>
        </pc:grpChg>
        <pc:grpChg chg="add mod">
          <ac:chgData name="Danny Young" userId="cb0f4ce2-eb4f-479e-8e8f-3beb257e632f" providerId="ADAL" clId="{E53886A9-F527-43BD-B252-856CCF4D2207}" dt="2021-12-21T07:40:35.162" v="1941" actId="1076"/>
          <ac:grpSpMkLst>
            <pc:docMk/>
            <pc:sldMk cId="2919818321" sldId="266"/>
            <ac:grpSpMk id="40" creationId="{CEC14705-B35E-44C3-84FC-DB946BB72D41}"/>
          </ac:grpSpMkLst>
        </pc:grp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8" creationId="{5A0F17B8-FCE6-4193-9476-332C3C9AAA0A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9" creationId="{302B75A3-7E74-44A7-A1E5-4C84FF64350B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10" creationId="{FD416CE1-6F20-4F62-AD7A-56569DBD264E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11" creationId="{2AEEBAE1-8B10-43FD-90C6-FF244C6CAE13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12" creationId="{CF6B5597-8ECC-4E97-9F7F-F77A448C1008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13" creationId="{17D97B38-87A8-4C4A-8FA9-5DD9E2E72297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14" creationId="{60C52487-618E-4C00-8A67-AFF6912AAA51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15" creationId="{E5E9FC7D-3475-4A2C-8617-0024786DE689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16" creationId="{670AF48F-3366-4FF9-A7E4-28C51045BBED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22" creationId="{CA715018-FDBF-46DE-AB63-EA8BE7E3BA6F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23" creationId="{DDB88680-7E87-49A3-855E-564E0523EEA2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24" creationId="{CDDD87EC-58C1-4EEF-9E22-476CC0EF649B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28" creationId="{D3D06DA1-381E-4899-B1E8-DEB347DCD314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29" creationId="{F0F22D40-CADD-4FB4-BD40-E1D257962486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30" creationId="{7C2DFB55-8145-4C10-9571-746B47C5EAB2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31" creationId="{36338229-FA02-456D-B758-EB6C523BC421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32" creationId="{DA8DE920-4A40-4FC0-AEC9-C2D67A388BF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38:47.996" v="1916" actId="164"/>
          <ac:graphicFrameMkLst>
            <pc:docMk/>
            <pc:sldMk cId="2919818321" sldId="266"/>
            <ac:graphicFrameMk id="35" creationId="{C4315C2A-1626-47B3-93A6-935538AC48D7}"/>
          </ac:graphicFrameMkLst>
        </pc:graphicFrameChg>
        <pc:graphicFrameChg chg="add del mod">
          <ac:chgData name="Danny Young" userId="cb0f4ce2-eb4f-479e-8e8f-3beb257e632f" providerId="ADAL" clId="{E53886A9-F527-43BD-B252-856CCF4D2207}" dt="2021-12-21T07:41:08.704" v="1952" actId="21"/>
          <ac:graphicFrameMkLst>
            <pc:docMk/>
            <pc:sldMk cId="2919818321" sldId="266"/>
            <ac:graphicFrameMk id="37" creationId="{DFADD82C-4309-4348-97F7-D3A25BEB729C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38" creationId="{7EB02AE5-52C6-4BF6-90C5-D378A781D533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07.400" v="1950"/>
          <ac:graphicFrameMkLst>
            <pc:docMk/>
            <pc:sldMk cId="2919818321" sldId="266"/>
            <ac:graphicFrameMk id="49" creationId="{430C35B9-441F-4CDC-AC3C-F9C11DDA4A75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12.615" v="1954" actId="1076"/>
          <ac:graphicFrameMkLst>
            <pc:docMk/>
            <pc:sldMk cId="2919818321" sldId="266"/>
            <ac:graphicFrameMk id="50" creationId="{74D496D5-73B0-494B-A4AD-36834DD5F25E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20.452" v="1961" actId="1035"/>
          <ac:graphicFrameMkLst>
            <pc:docMk/>
            <pc:sldMk cId="2919818321" sldId="266"/>
            <ac:graphicFrameMk id="51" creationId="{E276CC5B-AB87-4E88-8CB5-04AFC2E985AF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1:35.038" v="1967" actId="1076"/>
          <ac:graphicFrameMkLst>
            <pc:docMk/>
            <pc:sldMk cId="2919818321" sldId="266"/>
            <ac:graphicFrameMk id="52" creationId="{C18EAA68-6CDD-43C8-A7BD-C57393A83F5F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2:03.166" v="1977" actId="1076"/>
          <ac:graphicFrameMkLst>
            <pc:docMk/>
            <pc:sldMk cId="2919818321" sldId="266"/>
            <ac:graphicFrameMk id="53" creationId="{E3AA2C4F-D140-4B52-94B7-AB88243846A2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2:32.952" v="1983" actId="1076"/>
          <ac:graphicFrameMkLst>
            <pc:docMk/>
            <pc:sldMk cId="2919818321" sldId="266"/>
            <ac:graphicFrameMk id="54" creationId="{53185734-7D15-45FF-83A6-404EA1EDC082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59" creationId="{64B5156E-B5C6-44FB-B9BA-2E3685C2F6B8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0" creationId="{078208F9-697C-4ADF-9C72-44826D8635F1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1" creationId="{CB0BD8AA-FCFE-4F8E-B7DB-8FEEA8A7D278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2" creationId="{E4BA0DCB-F34B-4AC7-8960-34354540D65A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3" creationId="{FD3CBFEE-5C45-45BC-958C-5A1C3AD3E48F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4" creationId="{11A23850-A22F-4F91-B79A-4789C4E6E04E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5" creationId="{0D018FAA-2B40-4496-8E87-27CC19A43D41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6" creationId="{FD3F4FE5-0782-4E85-97E2-7D197A07F3A8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7" creationId="{9B5F1A10-F328-47CB-BFBB-55FEB96989E0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68" creationId="{B4F18EA0-53A9-45A8-925B-8681C473E67C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17.793" v="1993" actId="1076"/>
          <ac:graphicFrameMkLst>
            <pc:docMk/>
            <pc:sldMk cId="2919818321" sldId="266"/>
            <ac:graphicFrameMk id="77" creationId="{DC89C2D5-41FF-4427-AEFC-3276C8A1E2A2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37.577" v="2002" actId="1038"/>
          <ac:graphicFrameMkLst>
            <pc:docMk/>
            <pc:sldMk cId="2919818321" sldId="266"/>
            <ac:graphicFrameMk id="79" creationId="{883ECDA3-8400-4E10-9123-AD639EBCB622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47.108" v="2006" actId="1076"/>
          <ac:graphicFrameMkLst>
            <pc:docMk/>
            <pc:sldMk cId="2919818321" sldId="266"/>
            <ac:graphicFrameMk id="80" creationId="{F0DDF05E-B474-4175-80B4-8B4EABCC8B9E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3:54.828" v="2010" actId="1076"/>
          <ac:graphicFrameMkLst>
            <pc:docMk/>
            <pc:sldMk cId="2919818321" sldId="266"/>
            <ac:graphicFrameMk id="81" creationId="{FE459ACD-3E74-4B3A-BA39-F31C32FC7037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4:03.276" v="2015" actId="1076"/>
          <ac:graphicFrameMkLst>
            <pc:docMk/>
            <pc:sldMk cId="2919818321" sldId="266"/>
            <ac:graphicFrameMk id="82" creationId="{C73D9E70-FE0C-4B21-AD98-36F57D553846}"/>
          </ac:graphicFrameMkLst>
        </pc:graphicFrameChg>
        <pc:graphicFrameChg chg="add mod">
          <ac:chgData name="Danny Young" userId="cb0f4ce2-eb4f-479e-8e8f-3beb257e632f" providerId="ADAL" clId="{E53886A9-F527-43BD-B252-856CCF4D2207}" dt="2021-12-21T07:44:14.745" v="2019" actId="1076"/>
          <ac:graphicFrameMkLst>
            <pc:docMk/>
            <pc:sldMk cId="2919818321" sldId="266"/>
            <ac:graphicFrameMk id="83" creationId="{7A93133C-1FFF-47DB-A2DF-08CABAE52484}"/>
          </ac:graphicFrameMkLst>
        </pc:graphicFrameChg>
        <pc:picChg chg="add mod">
          <ac:chgData name="Danny Young" userId="cb0f4ce2-eb4f-479e-8e8f-3beb257e632f" providerId="ADAL" clId="{E53886A9-F527-43BD-B252-856CCF4D2207}" dt="2021-12-21T07:43:29.757" v="1995" actId="1076"/>
          <ac:picMkLst>
            <pc:docMk/>
            <pc:sldMk cId="2919818321" sldId="266"/>
            <ac:picMk id="78" creationId="{B9252244-ED62-4D03-9C21-FBC8B6B379FA}"/>
          </ac:picMkLst>
        </pc:picChg>
        <pc:cxnChg chg="add mod">
          <ac:chgData name="Danny Young" userId="cb0f4ce2-eb4f-479e-8e8f-3beb257e632f" providerId="ADAL" clId="{E53886A9-F527-43BD-B252-856CCF4D2207}" dt="2021-12-21T07:41:07.400" v="1950"/>
          <ac:cxnSpMkLst>
            <pc:docMk/>
            <pc:sldMk cId="2919818321" sldId="266"/>
            <ac:cxnSpMk id="6" creationId="{F4C97311-D586-4FEE-902D-51FE6521D5FC}"/>
          </ac:cxnSpMkLst>
        </pc:cxnChg>
        <pc:cxnChg chg="add mod">
          <ac:chgData name="Danny Young" userId="cb0f4ce2-eb4f-479e-8e8f-3beb257e632f" providerId="ADAL" clId="{E53886A9-F527-43BD-B252-856CCF4D2207}" dt="2021-12-21T07:41:07.400" v="1950"/>
          <ac:cxnSpMkLst>
            <pc:docMk/>
            <pc:sldMk cId="2919818321" sldId="266"/>
            <ac:cxnSpMk id="7" creationId="{E3A40B66-08A3-4DC7-ABA9-CD9CC25819D3}"/>
          </ac:cxnSpMkLst>
        </pc:cxnChg>
        <pc:cxnChg chg="add mod">
          <ac:chgData name="Danny Young" userId="cb0f4ce2-eb4f-479e-8e8f-3beb257e632f" providerId="ADAL" clId="{E53886A9-F527-43BD-B252-856CCF4D2207}" dt="2021-12-21T07:38:47.996" v="1916" actId="164"/>
          <ac:cxnSpMkLst>
            <pc:docMk/>
            <pc:sldMk cId="2919818321" sldId="266"/>
            <ac:cxnSpMk id="25" creationId="{C193741F-DBA8-4CFC-94B9-ACFF8AC8A43B}"/>
          </ac:cxnSpMkLst>
        </pc:cxnChg>
        <pc:cxnChg chg="add mod">
          <ac:chgData name="Danny Young" userId="cb0f4ce2-eb4f-479e-8e8f-3beb257e632f" providerId="ADAL" clId="{E53886A9-F527-43BD-B252-856CCF4D2207}" dt="2021-12-21T07:38:47.996" v="1916" actId="164"/>
          <ac:cxnSpMkLst>
            <pc:docMk/>
            <pc:sldMk cId="2919818321" sldId="266"/>
            <ac:cxnSpMk id="26" creationId="{6F3D9A25-66FE-4FDB-836B-31FB1BDBC5DD}"/>
          </ac:cxnSpMkLst>
        </pc:cxnChg>
        <pc:cxnChg chg="add mod">
          <ac:chgData name="Danny Young" userId="cb0f4ce2-eb4f-479e-8e8f-3beb257e632f" providerId="ADAL" clId="{E53886A9-F527-43BD-B252-856CCF4D2207}" dt="2021-12-21T07:38:47.996" v="1916" actId="164"/>
          <ac:cxnSpMkLst>
            <pc:docMk/>
            <pc:sldMk cId="2919818321" sldId="266"/>
            <ac:cxnSpMk id="27" creationId="{21A26412-4F11-480E-9A82-004B7191DD95}"/>
          </ac:cxnSpMkLst>
        </pc:cxnChg>
        <pc:cxnChg chg="add mod">
          <ac:chgData name="Danny Young" userId="cb0f4ce2-eb4f-479e-8e8f-3beb257e632f" providerId="ADAL" clId="{E53886A9-F527-43BD-B252-856CCF4D2207}" dt="2021-12-21T07:38:47.996" v="1916" actId="164"/>
          <ac:cxnSpMkLst>
            <pc:docMk/>
            <pc:sldMk cId="2919818321" sldId="266"/>
            <ac:cxnSpMk id="33" creationId="{B0A55639-7ED4-4D9E-8799-12472359770D}"/>
          </ac:cxnSpMkLst>
        </pc:cxnChg>
        <pc:cxnChg chg="add mod">
          <ac:chgData name="Danny Young" userId="cb0f4ce2-eb4f-479e-8e8f-3beb257e632f" providerId="ADAL" clId="{E53886A9-F527-43BD-B252-856CCF4D2207}" dt="2021-12-21T07:38:47.996" v="1916" actId="164"/>
          <ac:cxnSpMkLst>
            <pc:docMk/>
            <pc:sldMk cId="2919818321" sldId="266"/>
            <ac:cxnSpMk id="34" creationId="{C498EFBE-B9CA-47EF-B174-234270E7FCC7}"/>
          </ac:cxnSpMkLst>
        </pc:cxnChg>
        <pc:cxnChg chg="mod">
          <ac:chgData name="Danny Young" userId="cb0f4ce2-eb4f-479e-8e8f-3beb257e632f" providerId="ADAL" clId="{E53886A9-F527-43BD-B252-856CCF4D2207}" dt="2021-12-21T07:41:01.788" v="1947" actId="14100"/>
          <ac:cxnSpMkLst>
            <pc:docMk/>
            <pc:sldMk cId="2919818321" sldId="266"/>
            <ac:cxnSpMk id="42" creationId="{E158C5DA-E686-4AA8-93AC-286814266EF5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55" creationId="{B1B5BEA3-5D4D-4520-8251-A9A09A6271B4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56" creationId="{87221B61-04B9-41D9-B0C8-B087152038C7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57" creationId="{6CCC86F7-2B61-49C8-A33C-9C968F395180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58" creationId="{7CCE7499-F61C-42A7-880F-067EB6A83D21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69" creationId="{F14B4BD5-0B68-43E2-8AD4-A7DE7603D7CE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70" creationId="{459A780C-A18C-4882-9122-0AA30628F4B1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71" creationId="{DE8D1DF0-8546-4A8B-ABA8-0346C899F068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72" creationId="{D38AD787-7215-4542-88B8-DC4FC4C2A249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73" creationId="{FF323C47-D201-4DAF-B764-6A54965A2CDF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74" creationId="{B157C54D-F905-4902-8D22-583048FFC3E9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75" creationId="{04825329-D21B-4909-A777-FD73969A4FA1}"/>
          </ac:cxnSpMkLst>
        </pc:cxnChg>
        <pc:cxnChg chg="add mod">
          <ac:chgData name="Danny Young" userId="cb0f4ce2-eb4f-479e-8e8f-3beb257e632f" providerId="ADAL" clId="{E53886A9-F527-43BD-B252-856CCF4D2207}" dt="2021-12-21T07:43:17.793" v="1993" actId="1076"/>
          <ac:cxnSpMkLst>
            <pc:docMk/>
            <pc:sldMk cId="2919818321" sldId="266"/>
            <ac:cxnSpMk id="76" creationId="{4BDF5A52-A6BF-4C7D-8A48-6D9EC4FC926B}"/>
          </ac:cxnSpMkLst>
        </pc:cxnChg>
      </pc:sldChg>
      <pc:sldChg chg="addSp delSp modSp new mod">
        <pc:chgData name="Danny Young" userId="cb0f4ce2-eb4f-479e-8e8f-3beb257e632f" providerId="ADAL" clId="{E53886A9-F527-43BD-B252-856CCF4D2207}" dt="2021-12-21T07:48:09.083" v="2033" actId="1076"/>
        <pc:sldMkLst>
          <pc:docMk/>
          <pc:sldMk cId="2437831894" sldId="267"/>
        </pc:sldMkLst>
        <pc:spChg chg="del mod">
          <ac:chgData name="Danny Young" userId="cb0f4ce2-eb4f-479e-8e8f-3beb257e632f" providerId="ADAL" clId="{E53886A9-F527-43BD-B252-856CCF4D2207}" dt="2021-12-21T07:46:48.294" v="2028" actId="478"/>
          <ac:spMkLst>
            <pc:docMk/>
            <pc:sldMk cId="2437831894" sldId="267"/>
            <ac:spMk id="2" creationId="{AE93F162-714D-4D84-8918-65C1E64589AE}"/>
          </ac:spMkLst>
        </pc:spChg>
        <pc:spChg chg="del mod">
          <ac:chgData name="Danny Young" userId="cb0f4ce2-eb4f-479e-8e8f-3beb257e632f" providerId="ADAL" clId="{E53886A9-F527-43BD-B252-856CCF4D2207}" dt="2021-12-21T07:46:48.294" v="2028" actId="478"/>
          <ac:spMkLst>
            <pc:docMk/>
            <pc:sldMk cId="2437831894" sldId="267"/>
            <ac:spMk id="3" creationId="{BC668986-8716-4D75-913B-3E9912104CB8}"/>
          </ac:spMkLst>
        </pc:spChg>
        <pc:picChg chg="add mod">
          <ac:chgData name="Danny Young" userId="cb0f4ce2-eb4f-479e-8e8f-3beb257e632f" providerId="ADAL" clId="{E53886A9-F527-43BD-B252-856CCF4D2207}" dt="2021-12-21T07:46:51.374" v="2029" actId="1076"/>
          <ac:picMkLst>
            <pc:docMk/>
            <pc:sldMk cId="2437831894" sldId="267"/>
            <ac:picMk id="5" creationId="{2E6A9CC5-E48C-486E-A42E-3BB955C4CB71}"/>
          </ac:picMkLst>
        </pc:picChg>
        <pc:picChg chg="add mod">
          <ac:chgData name="Danny Young" userId="cb0f4ce2-eb4f-479e-8e8f-3beb257e632f" providerId="ADAL" clId="{E53886A9-F527-43BD-B252-856CCF4D2207}" dt="2021-12-21T07:48:09.083" v="2033" actId="1076"/>
          <ac:picMkLst>
            <pc:docMk/>
            <pc:sldMk cId="2437831894" sldId="267"/>
            <ac:picMk id="7" creationId="{36BE642F-75E6-41F5-BAFD-383CE2917E36}"/>
          </ac:picMkLst>
        </pc:picChg>
      </pc:sldChg>
      <pc:sldChg chg="addSp delSp modSp new mod">
        <pc:chgData name="Danny Young" userId="cb0f4ce2-eb4f-479e-8e8f-3beb257e632f" providerId="ADAL" clId="{E53886A9-F527-43BD-B252-856CCF4D2207}" dt="2021-12-21T07:51:19.950" v="2067" actId="1076"/>
        <pc:sldMkLst>
          <pc:docMk/>
          <pc:sldMk cId="2889546966" sldId="268"/>
        </pc:sldMkLst>
        <pc:spChg chg="del">
          <ac:chgData name="Danny Young" userId="cb0f4ce2-eb4f-479e-8e8f-3beb257e632f" providerId="ADAL" clId="{E53886A9-F527-43BD-B252-856CCF4D2207}" dt="2021-12-21T07:50:47.896" v="2051" actId="478"/>
          <ac:spMkLst>
            <pc:docMk/>
            <pc:sldMk cId="2889546966" sldId="268"/>
            <ac:spMk id="2" creationId="{283D4B99-6AB3-4E34-9787-2F8A8FC465E3}"/>
          </ac:spMkLst>
        </pc:spChg>
        <pc:spChg chg="del">
          <ac:chgData name="Danny Young" userId="cb0f4ce2-eb4f-479e-8e8f-3beb257e632f" providerId="ADAL" clId="{E53886A9-F527-43BD-B252-856CCF4D2207}" dt="2021-12-21T07:50:41.453" v="2049" actId="478"/>
          <ac:spMkLst>
            <pc:docMk/>
            <pc:sldMk cId="2889546966" sldId="268"/>
            <ac:spMk id="3" creationId="{A5B0CD0B-C3C2-49DA-BEAC-4BA7257139F8}"/>
          </ac:spMkLst>
        </pc:spChg>
        <pc:spChg chg="add mod">
          <ac:chgData name="Danny Young" userId="cb0f4ce2-eb4f-479e-8e8f-3beb257e632f" providerId="ADAL" clId="{E53886A9-F527-43BD-B252-856CCF4D2207}" dt="2021-12-21T07:51:09.048" v="2063" actId="255"/>
          <ac:spMkLst>
            <pc:docMk/>
            <pc:sldMk cId="2889546966" sldId="268"/>
            <ac:spMk id="6" creationId="{FD0BBF9A-5188-4526-9B96-685D11314F28}"/>
          </ac:spMkLst>
        </pc:spChg>
        <pc:picChg chg="add mod">
          <ac:chgData name="Danny Young" userId="cb0f4ce2-eb4f-479e-8e8f-3beb257e632f" providerId="ADAL" clId="{E53886A9-F527-43BD-B252-856CCF4D2207}" dt="2021-12-21T07:51:19.950" v="2067" actId="1076"/>
          <ac:picMkLst>
            <pc:docMk/>
            <pc:sldMk cId="2889546966" sldId="268"/>
            <ac:picMk id="5" creationId="{6788CB18-C98A-411E-8D22-3D8FA56A986E}"/>
          </ac:picMkLst>
        </pc:picChg>
        <pc:picChg chg="add mod">
          <ac:chgData name="Danny Young" userId="cb0f4ce2-eb4f-479e-8e8f-3beb257e632f" providerId="ADAL" clId="{E53886A9-F527-43BD-B252-856CCF4D2207}" dt="2021-12-21T07:51:15.954" v="2065" actId="14100"/>
          <ac:picMkLst>
            <pc:docMk/>
            <pc:sldMk cId="2889546966" sldId="268"/>
            <ac:picMk id="7" creationId="{6A69F141-22BD-4430-957D-9B9DBE7E22BF}"/>
          </ac:picMkLst>
        </pc:picChg>
      </pc:sldChg>
      <pc:sldChg chg="addSp modSp mod modAnim">
        <pc:chgData name="Danny Young" userId="cb0f4ce2-eb4f-479e-8e8f-3beb257e632f" providerId="ADAL" clId="{E53886A9-F527-43BD-B252-856CCF4D2207}" dt="2022-01-04T06:31:10.362" v="2102"/>
        <pc:sldMkLst>
          <pc:docMk/>
          <pc:sldMk cId="1991762125" sldId="272"/>
        </pc:sldMkLst>
        <pc:graphicFrameChg chg="mod">
          <ac:chgData name="Danny Young" userId="cb0f4ce2-eb4f-479e-8e8f-3beb257e632f" providerId="ADAL" clId="{E53886A9-F527-43BD-B252-856CCF4D2207}" dt="2022-01-04T06:29:23.018" v="2083" actId="1076"/>
          <ac:graphicFrameMkLst>
            <pc:docMk/>
            <pc:sldMk cId="1991762125" sldId="272"/>
            <ac:graphicFrameMk id="39" creationId="{FEC0F776-F3FB-475A-B035-E847D6E4CA2A}"/>
          </ac:graphicFrameMkLst>
        </pc:graphicFrameChg>
        <pc:graphicFrameChg chg="mod">
          <ac:chgData name="Danny Young" userId="cb0f4ce2-eb4f-479e-8e8f-3beb257e632f" providerId="ADAL" clId="{E53886A9-F527-43BD-B252-856CCF4D2207}" dt="2022-01-04T06:30:02.564" v="2087" actId="1076"/>
          <ac:graphicFrameMkLst>
            <pc:docMk/>
            <pc:sldMk cId="1991762125" sldId="272"/>
            <ac:graphicFrameMk id="41" creationId="{AC11B0C3-E37C-4463-A376-B1BA67ABFE65}"/>
          </ac:graphicFrameMkLst>
        </pc:graphicFrameChg>
        <pc:graphicFrameChg chg="mod">
          <ac:chgData name="Danny Young" userId="cb0f4ce2-eb4f-479e-8e8f-3beb257e632f" providerId="ADAL" clId="{E53886A9-F527-43BD-B252-856CCF4D2207}" dt="2022-01-04T06:29:18.922" v="2082" actId="1076"/>
          <ac:graphicFrameMkLst>
            <pc:docMk/>
            <pc:sldMk cId="1991762125" sldId="272"/>
            <ac:graphicFrameMk id="43" creationId="{E8CB41F1-C0B2-41EF-B9D1-4F4816F3E129}"/>
          </ac:graphicFrameMkLst>
        </pc:graphicFrameChg>
        <pc:graphicFrameChg chg="mod">
          <ac:chgData name="Danny Young" userId="cb0f4ce2-eb4f-479e-8e8f-3beb257e632f" providerId="ADAL" clId="{E53886A9-F527-43BD-B252-856CCF4D2207}" dt="2022-01-04T06:30:18.758" v="2091" actId="1076"/>
          <ac:graphicFrameMkLst>
            <pc:docMk/>
            <pc:sldMk cId="1991762125" sldId="272"/>
            <ac:graphicFrameMk id="45" creationId="{851CCF56-43B0-4228-ABE1-B035D7B1BE81}"/>
          </ac:graphicFrameMkLst>
        </pc:graphicFrameChg>
        <pc:graphicFrameChg chg="add mod">
          <ac:chgData name="Danny Young" userId="cb0f4ce2-eb4f-479e-8e8f-3beb257e632f" providerId="ADAL" clId="{E53886A9-F527-43BD-B252-856CCF4D2207}" dt="2022-01-04T06:30:37.874" v="2096" actId="1076"/>
          <ac:graphicFrameMkLst>
            <pc:docMk/>
            <pc:sldMk cId="1991762125" sldId="272"/>
            <ac:graphicFrameMk id="53" creationId="{39CE4FB8-AB45-4314-A986-603DE5475815}"/>
          </ac:graphicFrameMkLst>
        </pc:graphicFrameChg>
        <pc:graphicFrameChg chg="add mod">
          <ac:chgData name="Danny Young" userId="cb0f4ce2-eb4f-479e-8e8f-3beb257e632f" providerId="ADAL" clId="{E53886A9-F527-43BD-B252-856CCF4D2207}" dt="2022-01-04T06:31:06.976" v="2101" actId="1076"/>
          <ac:graphicFrameMkLst>
            <pc:docMk/>
            <pc:sldMk cId="1991762125" sldId="272"/>
            <ac:graphicFrameMk id="54" creationId="{C2F02CC4-C599-45FE-A6FC-BDB7DF0B539F}"/>
          </ac:graphicFrameMkLst>
        </pc:graphicFrameChg>
      </pc:sldChg>
      <pc:sldChg chg="addSp delSp modSp new mod delAnim modAnim">
        <pc:chgData name="Danny Young" userId="cb0f4ce2-eb4f-479e-8e8f-3beb257e632f" providerId="ADAL" clId="{E53886A9-F527-43BD-B252-856CCF4D2207}" dt="2022-01-04T07:30:37.799" v="2825"/>
        <pc:sldMkLst>
          <pc:docMk/>
          <pc:sldMk cId="1158637450" sldId="275"/>
        </pc:sldMkLst>
        <pc:spChg chg="mod">
          <ac:chgData name="Danny Young" userId="cb0f4ce2-eb4f-479e-8e8f-3beb257e632f" providerId="ADAL" clId="{E53886A9-F527-43BD-B252-856CCF4D2207}" dt="2022-01-04T06:32:46.801" v="2143" actId="27636"/>
          <ac:spMkLst>
            <pc:docMk/>
            <pc:sldMk cId="1158637450" sldId="275"/>
            <ac:spMk id="2" creationId="{C265652D-947A-4329-B0AD-950D247E441A}"/>
          </ac:spMkLst>
        </pc:spChg>
        <pc:spChg chg="mod">
          <ac:chgData name="Danny Young" userId="cb0f4ce2-eb4f-479e-8e8f-3beb257e632f" providerId="ADAL" clId="{E53886A9-F527-43BD-B252-856CCF4D2207}" dt="2022-01-04T07:26:52.614" v="2501" actId="1076"/>
          <ac:spMkLst>
            <pc:docMk/>
            <pc:sldMk cId="1158637450" sldId="275"/>
            <ac:spMk id="3" creationId="{A66ECB52-D2D2-4635-8770-99B48F2AF018}"/>
          </ac:spMkLst>
        </pc:spChg>
        <pc:spChg chg="add mod">
          <ac:chgData name="Danny Young" userId="cb0f4ce2-eb4f-479e-8e8f-3beb257e632f" providerId="ADAL" clId="{E53886A9-F527-43BD-B252-856CCF4D2207}" dt="2022-01-04T07:26:08.008" v="2492"/>
          <ac:spMkLst>
            <pc:docMk/>
            <pc:sldMk cId="1158637450" sldId="275"/>
            <ac:spMk id="4" creationId="{32296DA5-A8D3-472A-B383-5CFD4A2E5A01}"/>
          </ac:spMkLst>
        </pc:spChg>
        <pc:spChg chg="add mod">
          <ac:chgData name="Danny Young" userId="cb0f4ce2-eb4f-479e-8e8f-3beb257e632f" providerId="ADAL" clId="{E53886A9-F527-43BD-B252-856CCF4D2207}" dt="2022-01-04T07:26:08.008" v="2492"/>
          <ac:spMkLst>
            <pc:docMk/>
            <pc:sldMk cId="1158637450" sldId="275"/>
            <ac:spMk id="5" creationId="{DA4D0EAA-18EE-4B45-AAB2-C73588D7C60C}"/>
          </ac:spMkLst>
        </pc:spChg>
        <pc:spChg chg="add mod">
          <ac:chgData name="Danny Young" userId="cb0f4ce2-eb4f-479e-8e8f-3beb257e632f" providerId="ADAL" clId="{E53886A9-F527-43BD-B252-856CCF4D2207}" dt="2022-01-04T07:26:08.008" v="2492"/>
          <ac:spMkLst>
            <pc:docMk/>
            <pc:sldMk cId="1158637450" sldId="275"/>
            <ac:spMk id="12" creationId="{E03A9DE6-B186-48EB-9497-08B296C08E36}"/>
          </ac:spMkLst>
        </pc:spChg>
        <pc:spChg chg="add mod">
          <ac:chgData name="Danny Young" userId="cb0f4ce2-eb4f-479e-8e8f-3beb257e632f" providerId="ADAL" clId="{E53886A9-F527-43BD-B252-856CCF4D2207}" dt="2022-01-04T07:26:08.008" v="2492"/>
          <ac:spMkLst>
            <pc:docMk/>
            <pc:sldMk cId="1158637450" sldId="275"/>
            <ac:spMk id="13" creationId="{E4AAF306-1C53-4B0C-B8B8-51F26376A880}"/>
          </ac:spMkLst>
        </pc:spChg>
        <pc:spChg chg="add mod">
          <ac:chgData name="Danny Young" userId="cb0f4ce2-eb4f-479e-8e8f-3beb257e632f" providerId="ADAL" clId="{E53886A9-F527-43BD-B252-856CCF4D2207}" dt="2022-01-04T07:26:08.008" v="2492"/>
          <ac:spMkLst>
            <pc:docMk/>
            <pc:sldMk cId="1158637450" sldId="275"/>
            <ac:spMk id="14" creationId="{E8CC95B2-C39D-447F-810C-B3A449C7F34A}"/>
          </ac:spMkLst>
        </pc:spChg>
        <pc:spChg chg="add mod">
          <ac:chgData name="Danny Young" userId="cb0f4ce2-eb4f-479e-8e8f-3beb257e632f" providerId="ADAL" clId="{E53886A9-F527-43BD-B252-856CCF4D2207}" dt="2022-01-04T07:26:08.008" v="2492"/>
          <ac:spMkLst>
            <pc:docMk/>
            <pc:sldMk cId="1158637450" sldId="275"/>
            <ac:spMk id="15" creationId="{057DD6C8-AB58-4E83-BDBF-C63A9FD5C381}"/>
          </ac:spMkLst>
        </pc:spChg>
        <pc:spChg chg="add mod">
          <ac:chgData name="Danny Young" userId="cb0f4ce2-eb4f-479e-8e8f-3beb257e632f" providerId="ADAL" clId="{E53886A9-F527-43BD-B252-856CCF4D2207}" dt="2022-01-04T07:26:08.008" v="2492"/>
          <ac:spMkLst>
            <pc:docMk/>
            <pc:sldMk cId="1158637450" sldId="275"/>
            <ac:spMk id="16" creationId="{72F6765C-EB22-4D92-9F4C-58908E831A69}"/>
          </ac:spMkLst>
        </pc:spChg>
        <pc:spChg chg="add mod">
          <ac:chgData name="Danny Young" userId="cb0f4ce2-eb4f-479e-8e8f-3beb257e632f" providerId="ADAL" clId="{E53886A9-F527-43BD-B252-856CCF4D2207}" dt="2022-01-04T07:26:08.008" v="2492"/>
          <ac:spMkLst>
            <pc:docMk/>
            <pc:sldMk cId="1158637450" sldId="275"/>
            <ac:spMk id="17" creationId="{E2298832-BC57-425A-954C-2CE9CD9E14B2}"/>
          </ac:spMkLst>
        </pc:spChg>
        <pc:spChg chg="add del mod">
          <ac:chgData name="Danny Young" userId="cb0f4ce2-eb4f-479e-8e8f-3beb257e632f" providerId="ADAL" clId="{E53886A9-F527-43BD-B252-856CCF4D2207}" dt="2022-01-04T07:22:50.388" v="2409" actId="478"/>
          <ac:spMkLst>
            <pc:docMk/>
            <pc:sldMk cId="1158637450" sldId="275"/>
            <ac:spMk id="32" creationId="{50525890-9160-4B8E-81B7-C46D5AC44EFD}"/>
          </ac:spMkLst>
        </pc:spChg>
        <pc:spChg chg="add mod">
          <ac:chgData name="Danny Young" userId="cb0f4ce2-eb4f-479e-8e8f-3beb257e632f" providerId="ADAL" clId="{E53886A9-F527-43BD-B252-856CCF4D2207}" dt="2022-01-04T07:28:16.230" v="2757" actId="14100"/>
          <ac:spMkLst>
            <pc:docMk/>
            <pc:sldMk cId="1158637450" sldId="275"/>
            <ac:spMk id="57" creationId="{70C45ADD-312E-48F2-95FC-C3D82A29C990}"/>
          </ac:spMkLst>
        </pc:spChg>
        <pc:spChg chg="add mod">
          <ac:chgData name="Danny Young" userId="cb0f4ce2-eb4f-479e-8e8f-3beb257e632f" providerId="ADAL" clId="{E53886A9-F527-43BD-B252-856CCF4D2207}" dt="2022-01-04T07:29:19.563" v="2797" actId="1076"/>
          <ac:spMkLst>
            <pc:docMk/>
            <pc:sldMk cId="1158637450" sldId="275"/>
            <ac:spMk id="59" creationId="{901FB682-0A67-4A6A-B91B-394865AAAE1C}"/>
          </ac:spMkLst>
        </pc:spChg>
        <pc:spChg chg="add mod">
          <ac:chgData name="Danny Young" userId="cb0f4ce2-eb4f-479e-8e8f-3beb257e632f" providerId="ADAL" clId="{E53886A9-F527-43BD-B252-856CCF4D2207}" dt="2022-01-04T07:29:29.585" v="2807" actId="5793"/>
          <ac:spMkLst>
            <pc:docMk/>
            <pc:sldMk cId="1158637450" sldId="275"/>
            <ac:spMk id="62" creationId="{D29E77CC-F58E-4506-983B-B10344A8CC11}"/>
          </ac:spMkLst>
        </pc:spChg>
        <pc:spChg chg="add mod">
          <ac:chgData name="Danny Young" userId="cb0f4ce2-eb4f-479e-8e8f-3beb257e632f" providerId="ADAL" clId="{E53886A9-F527-43BD-B252-856CCF4D2207}" dt="2022-01-04T07:30:05.168" v="2812"/>
          <ac:spMkLst>
            <pc:docMk/>
            <pc:sldMk cId="1158637450" sldId="275"/>
            <ac:spMk id="64" creationId="{5F44DB00-81F2-4805-AB62-219921F4EAE4}"/>
          </ac:spMkLst>
        </pc:spChg>
        <pc:spChg chg="add mod">
          <ac:chgData name="Danny Young" userId="cb0f4ce2-eb4f-479e-8e8f-3beb257e632f" providerId="ADAL" clId="{E53886A9-F527-43BD-B252-856CCF4D2207}" dt="2022-01-04T07:30:05.168" v="2812"/>
          <ac:spMkLst>
            <pc:docMk/>
            <pc:sldMk cId="1158637450" sldId="275"/>
            <ac:spMk id="67" creationId="{0A6755A6-5486-49A2-B5C8-56D13375DEC4}"/>
          </ac:spMkLst>
        </pc:spChg>
        <pc:spChg chg="add mod">
          <ac:chgData name="Danny Young" userId="cb0f4ce2-eb4f-479e-8e8f-3beb257e632f" providerId="ADAL" clId="{E53886A9-F527-43BD-B252-856CCF4D2207}" dt="2022-01-04T07:30:12.766" v="2816" actId="1076"/>
          <ac:spMkLst>
            <pc:docMk/>
            <pc:sldMk cId="1158637450" sldId="275"/>
            <ac:spMk id="69" creationId="{5E8ABA0B-4F39-4188-819D-8B7A2461762E}"/>
          </ac:spMkLst>
        </pc:spChg>
        <pc:spChg chg="add mod">
          <ac:chgData name="Danny Young" userId="cb0f4ce2-eb4f-479e-8e8f-3beb257e632f" providerId="ADAL" clId="{E53886A9-F527-43BD-B252-856CCF4D2207}" dt="2022-01-04T07:30:12.766" v="2816" actId="1076"/>
          <ac:spMkLst>
            <pc:docMk/>
            <pc:sldMk cId="1158637450" sldId="275"/>
            <ac:spMk id="72" creationId="{FF818CFC-BE91-464B-8C2E-8475F7BA2856}"/>
          </ac:spMkLst>
        </pc:spChg>
        <pc:grpChg chg="add mod">
          <ac:chgData name="Danny Young" userId="cb0f4ce2-eb4f-479e-8e8f-3beb257e632f" providerId="ADAL" clId="{E53886A9-F527-43BD-B252-856CCF4D2207}" dt="2022-01-04T07:26:08.008" v="2492"/>
          <ac:grpSpMkLst>
            <pc:docMk/>
            <pc:sldMk cId="1158637450" sldId="275"/>
            <ac:grpSpMk id="33" creationId="{D53187FF-6E00-4C7F-AA43-9C1675AF2976}"/>
          </ac:grpSpMkLst>
        </pc:grp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6" creationId="{ACFBE77D-F4AA-47B2-9120-5F79849BCFBA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7" creationId="{04A16430-01FC-4EAB-8874-0EBAA6B1D8A8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8" creationId="{69B0DF58-C6AE-4E28-B6C2-19DB8A706673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9" creationId="{C825EAB9-4557-4B20-8D52-1C0D30592B2F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10" creationId="{A58978B7-4530-4F73-9922-23C364C7A7CD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11" creationId="{8935B493-8636-47AC-A11A-C352EF9ED941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18" creationId="{876B7CAD-3A14-4C2B-B1C0-F6C8AFEC9F55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19" creationId="{2315557C-931B-4DA3-A6DC-4A9091B0BB2A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20" creationId="{E13C8DAA-066D-426E-BC40-DA38A5CE6A6C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21" creationId="{C174E1B7-4BC8-4B0F-B4D6-6B76DF51F233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22" creationId="{55068937-01AB-4828-BD96-06B5F6F5CCF0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08.008" v="2492"/>
          <ac:graphicFrameMkLst>
            <pc:docMk/>
            <pc:sldMk cId="1158637450" sldId="275"/>
            <ac:graphicFrameMk id="23" creationId="{509E7E1B-E8FB-4B6E-8F1A-F7DA0E36DE1A}"/>
          </ac:graphicFrameMkLst>
        </pc:graphicFrameChg>
        <pc:graphicFrameChg chg="add del mod">
          <ac:chgData name="Danny Young" userId="cb0f4ce2-eb4f-479e-8e8f-3beb257e632f" providerId="ADAL" clId="{E53886A9-F527-43BD-B252-856CCF4D2207}" dt="2022-01-04T07:22:56.699" v="2411" actId="478"/>
          <ac:graphicFrameMkLst>
            <pc:docMk/>
            <pc:sldMk cId="1158637450" sldId="275"/>
            <ac:graphicFrameMk id="24" creationId="{0EDE36B2-C442-40B4-8F9E-0EAAD6307545}"/>
          </ac:graphicFrameMkLst>
        </pc:graphicFrameChg>
        <pc:graphicFrameChg chg="add del mod">
          <ac:chgData name="Danny Young" userId="cb0f4ce2-eb4f-479e-8e8f-3beb257e632f" providerId="ADAL" clId="{E53886A9-F527-43BD-B252-856CCF4D2207}" dt="2022-01-04T07:23:29.608" v="2417" actId="21"/>
          <ac:graphicFrameMkLst>
            <pc:docMk/>
            <pc:sldMk cId="1158637450" sldId="275"/>
            <ac:graphicFrameMk id="25" creationId="{C35E0E75-87F5-423F-A7C7-95449FCD7578}"/>
          </ac:graphicFrameMkLst>
        </pc:graphicFrameChg>
        <pc:graphicFrameChg chg="add del mod">
          <ac:chgData name="Danny Young" userId="cb0f4ce2-eb4f-479e-8e8f-3beb257e632f" providerId="ADAL" clId="{E53886A9-F527-43BD-B252-856CCF4D2207}" dt="2022-01-04T07:23:29.608" v="2417" actId="21"/>
          <ac:graphicFrameMkLst>
            <pc:docMk/>
            <pc:sldMk cId="1158637450" sldId="275"/>
            <ac:graphicFrameMk id="28" creationId="{58A4F580-7E91-4C63-B2DA-197856387CD8}"/>
          </ac:graphicFrameMkLst>
        </pc:graphicFrameChg>
        <pc:graphicFrameChg chg="add del mod">
          <ac:chgData name="Danny Young" userId="cb0f4ce2-eb4f-479e-8e8f-3beb257e632f" providerId="ADAL" clId="{E53886A9-F527-43BD-B252-856CCF4D2207}" dt="2022-01-04T07:23:29.608" v="2417" actId="21"/>
          <ac:graphicFrameMkLst>
            <pc:docMk/>
            <pc:sldMk cId="1158637450" sldId="275"/>
            <ac:graphicFrameMk id="31" creationId="{CE259608-2C77-4849-B38A-9DC128DCB930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20.693" v="2494"/>
          <ac:graphicFrameMkLst>
            <pc:docMk/>
            <pc:sldMk cId="1158637450" sldId="275"/>
            <ac:graphicFrameMk id="34" creationId="{FED65CF0-D98A-480A-B388-8E08125817D4}"/>
          </ac:graphicFrameMkLst>
        </pc:graphicFrameChg>
        <pc:graphicFrameChg chg="add del mod">
          <ac:chgData name="Danny Young" userId="cb0f4ce2-eb4f-479e-8e8f-3beb257e632f" providerId="ADAL" clId="{E53886A9-F527-43BD-B252-856CCF4D2207}" dt="2022-01-04T07:24:24.466" v="2452" actId="21"/>
          <ac:graphicFrameMkLst>
            <pc:docMk/>
            <pc:sldMk cId="1158637450" sldId="275"/>
            <ac:graphicFrameMk id="37" creationId="{5F821F53-9738-4F88-B415-E89225BB8872}"/>
          </ac:graphicFrameMkLst>
        </pc:graphicFrameChg>
        <pc:graphicFrameChg chg="add del mod">
          <ac:chgData name="Danny Young" userId="cb0f4ce2-eb4f-479e-8e8f-3beb257e632f" providerId="ADAL" clId="{E53886A9-F527-43BD-B252-856CCF4D2207}" dt="2022-01-04T07:24:24.466" v="2452" actId="21"/>
          <ac:graphicFrameMkLst>
            <pc:docMk/>
            <pc:sldMk cId="1158637450" sldId="275"/>
            <ac:graphicFrameMk id="40" creationId="{B3571648-C053-4777-BD65-1D59805C97B7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4:02.277" v="2442" actId="1076"/>
          <ac:graphicFrameMkLst>
            <pc:docMk/>
            <pc:sldMk cId="1158637450" sldId="275"/>
            <ac:graphicFrameMk id="41" creationId="{B2E7BB32-F4B8-4BDB-A5C2-E4A71EAC988E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4:08.600" v="2446" actId="1076"/>
          <ac:graphicFrameMkLst>
            <pc:docMk/>
            <pc:sldMk cId="1158637450" sldId="275"/>
            <ac:graphicFrameMk id="42" creationId="{C315B5AE-24FD-4D5B-82D3-6E08CACA2CBE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4:14.714" v="2450" actId="1076"/>
          <ac:graphicFrameMkLst>
            <pc:docMk/>
            <pc:sldMk cId="1158637450" sldId="275"/>
            <ac:graphicFrameMk id="43" creationId="{89BA4CCE-FB89-4EF9-BD02-3DCD8520DC51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31.265" v="2496"/>
          <ac:graphicFrameMkLst>
            <pc:docMk/>
            <pc:sldMk cId="1158637450" sldId="275"/>
            <ac:graphicFrameMk id="46" creationId="{B14D6723-8686-486E-9A2F-7F032A033F6D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37.639" v="2823"/>
          <ac:graphicFrameMkLst>
            <pc:docMk/>
            <pc:sldMk cId="1158637450" sldId="275"/>
            <ac:graphicFrameMk id="49" creationId="{C5B11F76-152E-4E57-A514-A74E29D21069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6:42.736" v="2500"/>
          <ac:graphicFrameMkLst>
            <pc:docMk/>
            <pc:sldMk cId="1158637450" sldId="275"/>
            <ac:graphicFrameMk id="56" creationId="{2F6018D1-36D6-42A8-A13F-B24531A7D514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28:32.924" v="2763" actId="1076"/>
          <ac:graphicFrameMkLst>
            <pc:docMk/>
            <pc:sldMk cId="1158637450" sldId="275"/>
            <ac:graphicFrameMk id="58" creationId="{37111C27-93B4-4935-A544-F068FD1141E2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37.729" v="2824"/>
          <ac:graphicFrameMkLst>
            <pc:docMk/>
            <pc:sldMk cId="1158637450" sldId="275"/>
            <ac:graphicFrameMk id="60" creationId="{C552121C-0130-4709-9BE6-42D62D869027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37.799" v="2825"/>
          <ac:graphicFrameMkLst>
            <pc:docMk/>
            <pc:sldMk cId="1158637450" sldId="275"/>
            <ac:graphicFrameMk id="61" creationId="{03ECE2F4-EED2-4DD8-8219-C08B071830A3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05.168" v="2812"/>
          <ac:graphicFrameMkLst>
            <pc:docMk/>
            <pc:sldMk cId="1158637450" sldId="275"/>
            <ac:graphicFrameMk id="63" creationId="{2B35BF4A-0E4E-420C-8D4B-D96B74B62FCD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05.168" v="2812"/>
          <ac:graphicFrameMkLst>
            <pc:docMk/>
            <pc:sldMk cId="1158637450" sldId="275"/>
            <ac:graphicFrameMk id="65" creationId="{49257CDA-432C-464D-9B7E-BB1ECA93E614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05.168" v="2812"/>
          <ac:graphicFrameMkLst>
            <pc:docMk/>
            <pc:sldMk cId="1158637450" sldId="275"/>
            <ac:graphicFrameMk id="66" creationId="{3ED41C71-0943-4BB8-A88D-6FD4127EB588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21.927" v="2818"/>
          <ac:graphicFrameMkLst>
            <pc:docMk/>
            <pc:sldMk cId="1158637450" sldId="275"/>
            <ac:graphicFrameMk id="68" creationId="{ABEDC99A-EED1-4148-BF50-0214EF22759E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27.341" v="2820"/>
          <ac:graphicFrameMkLst>
            <pc:docMk/>
            <pc:sldMk cId="1158637450" sldId="275"/>
            <ac:graphicFrameMk id="70" creationId="{C500F778-F0B6-4292-8831-D23EF9DE936A}"/>
          </ac:graphicFrameMkLst>
        </pc:graphicFrameChg>
        <pc:graphicFrameChg chg="add mod">
          <ac:chgData name="Danny Young" userId="cb0f4ce2-eb4f-479e-8e8f-3beb257e632f" providerId="ADAL" clId="{E53886A9-F527-43BD-B252-856CCF4D2207}" dt="2022-01-04T07:30:30.398" v="2822"/>
          <ac:graphicFrameMkLst>
            <pc:docMk/>
            <pc:sldMk cId="1158637450" sldId="275"/>
            <ac:graphicFrameMk id="71" creationId="{BF73730E-DCDE-442A-840F-ECA4894E60FD}"/>
          </ac:graphicFrameMkLst>
        </pc:graphicFrameChg>
        <pc:cxnChg chg="add del mod">
          <ac:chgData name="Danny Young" userId="cb0f4ce2-eb4f-479e-8e8f-3beb257e632f" providerId="ADAL" clId="{E53886A9-F527-43BD-B252-856CCF4D2207}" dt="2022-01-04T07:23:29.608" v="2417" actId="21"/>
          <ac:cxnSpMkLst>
            <pc:docMk/>
            <pc:sldMk cId="1158637450" sldId="275"/>
            <ac:cxnSpMk id="26" creationId="{C92D367B-D106-45B2-87A4-905E794EBD29}"/>
          </ac:cxnSpMkLst>
        </pc:cxnChg>
        <pc:cxnChg chg="add del mod">
          <ac:chgData name="Danny Young" userId="cb0f4ce2-eb4f-479e-8e8f-3beb257e632f" providerId="ADAL" clId="{E53886A9-F527-43BD-B252-856CCF4D2207}" dt="2022-01-04T07:23:29.608" v="2417" actId="21"/>
          <ac:cxnSpMkLst>
            <pc:docMk/>
            <pc:sldMk cId="1158637450" sldId="275"/>
            <ac:cxnSpMk id="27" creationId="{B18523D6-2FA8-4C19-A4D4-04BCF651C693}"/>
          </ac:cxnSpMkLst>
        </pc:cxnChg>
        <pc:cxnChg chg="add del mod">
          <ac:chgData name="Danny Young" userId="cb0f4ce2-eb4f-479e-8e8f-3beb257e632f" providerId="ADAL" clId="{E53886A9-F527-43BD-B252-856CCF4D2207}" dt="2022-01-04T07:23:29.608" v="2417" actId="21"/>
          <ac:cxnSpMkLst>
            <pc:docMk/>
            <pc:sldMk cId="1158637450" sldId="275"/>
            <ac:cxnSpMk id="29" creationId="{C0667618-F38C-4AFA-A9C1-12AE0E3B14F4}"/>
          </ac:cxnSpMkLst>
        </pc:cxnChg>
        <pc:cxnChg chg="add del mod">
          <ac:chgData name="Danny Young" userId="cb0f4ce2-eb4f-479e-8e8f-3beb257e632f" providerId="ADAL" clId="{E53886A9-F527-43BD-B252-856CCF4D2207}" dt="2022-01-04T07:23:29.608" v="2417" actId="21"/>
          <ac:cxnSpMkLst>
            <pc:docMk/>
            <pc:sldMk cId="1158637450" sldId="275"/>
            <ac:cxnSpMk id="30" creationId="{2EE2B9F6-AA4E-48DD-910A-5EE24852508B}"/>
          </ac:cxnSpMkLst>
        </pc:cxnChg>
        <pc:cxnChg chg="add del mod">
          <ac:chgData name="Danny Young" userId="cb0f4ce2-eb4f-479e-8e8f-3beb257e632f" providerId="ADAL" clId="{E53886A9-F527-43BD-B252-856CCF4D2207}" dt="2022-01-04T07:24:24.466" v="2452" actId="21"/>
          <ac:cxnSpMkLst>
            <pc:docMk/>
            <pc:sldMk cId="1158637450" sldId="275"/>
            <ac:cxnSpMk id="35" creationId="{00F8BA5B-D606-4497-A7EC-31A53E2D3128}"/>
          </ac:cxnSpMkLst>
        </pc:cxnChg>
        <pc:cxnChg chg="add del mod">
          <ac:chgData name="Danny Young" userId="cb0f4ce2-eb4f-479e-8e8f-3beb257e632f" providerId="ADAL" clId="{E53886A9-F527-43BD-B252-856CCF4D2207}" dt="2022-01-04T07:24:24.466" v="2452" actId="21"/>
          <ac:cxnSpMkLst>
            <pc:docMk/>
            <pc:sldMk cId="1158637450" sldId="275"/>
            <ac:cxnSpMk id="36" creationId="{214EBBDB-B45C-4762-A878-FAA88FB2A986}"/>
          </ac:cxnSpMkLst>
        </pc:cxnChg>
        <pc:cxnChg chg="add del mod">
          <ac:chgData name="Danny Young" userId="cb0f4ce2-eb4f-479e-8e8f-3beb257e632f" providerId="ADAL" clId="{E53886A9-F527-43BD-B252-856CCF4D2207}" dt="2022-01-04T07:24:24.466" v="2452" actId="21"/>
          <ac:cxnSpMkLst>
            <pc:docMk/>
            <pc:sldMk cId="1158637450" sldId="275"/>
            <ac:cxnSpMk id="38" creationId="{AB93B859-3A6A-41FF-A1A4-5D6B0A1BB718}"/>
          </ac:cxnSpMkLst>
        </pc:cxnChg>
        <pc:cxnChg chg="add del mod">
          <ac:chgData name="Danny Young" userId="cb0f4ce2-eb4f-479e-8e8f-3beb257e632f" providerId="ADAL" clId="{E53886A9-F527-43BD-B252-856CCF4D2207}" dt="2022-01-04T07:24:24.466" v="2452" actId="21"/>
          <ac:cxnSpMkLst>
            <pc:docMk/>
            <pc:sldMk cId="1158637450" sldId="275"/>
            <ac:cxnSpMk id="39" creationId="{1DB7E02E-E6A1-475B-A629-32A66C98396B}"/>
          </ac:cxnSpMkLst>
        </pc:cxnChg>
        <pc:cxnChg chg="add mod">
          <ac:chgData name="Danny Young" userId="cb0f4ce2-eb4f-479e-8e8f-3beb257e632f" providerId="ADAL" clId="{E53886A9-F527-43BD-B252-856CCF4D2207}" dt="2022-01-04T07:24:24.667" v="2453"/>
          <ac:cxnSpMkLst>
            <pc:docMk/>
            <pc:sldMk cId="1158637450" sldId="275"/>
            <ac:cxnSpMk id="44" creationId="{7BBA20F4-C9DA-4A3B-BB96-F82251682AC2}"/>
          </ac:cxnSpMkLst>
        </pc:cxnChg>
        <pc:cxnChg chg="add mod">
          <ac:chgData name="Danny Young" userId="cb0f4ce2-eb4f-479e-8e8f-3beb257e632f" providerId="ADAL" clId="{E53886A9-F527-43BD-B252-856CCF4D2207}" dt="2022-01-04T07:24:24.667" v="2453"/>
          <ac:cxnSpMkLst>
            <pc:docMk/>
            <pc:sldMk cId="1158637450" sldId="275"/>
            <ac:cxnSpMk id="45" creationId="{C6AD7F6C-FD39-4447-8095-7B07E3E008DB}"/>
          </ac:cxnSpMkLst>
        </pc:cxnChg>
        <pc:cxnChg chg="add mod">
          <ac:chgData name="Danny Young" userId="cb0f4ce2-eb4f-479e-8e8f-3beb257e632f" providerId="ADAL" clId="{E53886A9-F527-43BD-B252-856CCF4D2207}" dt="2022-01-04T07:24:24.667" v="2453"/>
          <ac:cxnSpMkLst>
            <pc:docMk/>
            <pc:sldMk cId="1158637450" sldId="275"/>
            <ac:cxnSpMk id="47" creationId="{8A047E0A-10CF-452B-AF0B-FDF33BAD43ED}"/>
          </ac:cxnSpMkLst>
        </pc:cxnChg>
        <pc:cxnChg chg="add mod">
          <ac:chgData name="Danny Young" userId="cb0f4ce2-eb4f-479e-8e8f-3beb257e632f" providerId="ADAL" clId="{E53886A9-F527-43BD-B252-856CCF4D2207}" dt="2022-01-04T07:24:24.667" v="2453"/>
          <ac:cxnSpMkLst>
            <pc:docMk/>
            <pc:sldMk cId="1158637450" sldId="275"/>
            <ac:cxnSpMk id="48" creationId="{5FE79761-3C8E-42D3-89F4-8287785B627E}"/>
          </ac:cxnSpMkLst>
        </pc:cxnChg>
        <pc:cxnChg chg="add mod">
          <ac:chgData name="Danny Young" userId="cb0f4ce2-eb4f-479e-8e8f-3beb257e632f" providerId="ADAL" clId="{E53886A9-F527-43BD-B252-856CCF4D2207}" dt="2022-01-04T07:25:14.244" v="2480" actId="692"/>
          <ac:cxnSpMkLst>
            <pc:docMk/>
            <pc:sldMk cId="1158637450" sldId="275"/>
            <ac:cxnSpMk id="50" creationId="{1630A989-89BD-46D8-A8F7-877DB31FB632}"/>
          </ac:cxnSpMkLst>
        </pc:cxnChg>
        <pc:cxnChg chg="add mod">
          <ac:chgData name="Danny Young" userId="cb0f4ce2-eb4f-479e-8e8f-3beb257e632f" providerId="ADAL" clId="{E53886A9-F527-43BD-B252-856CCF4D2207}" dt="2022-01-04T07:25:14.244" v="2480" actId="692"/>
          <ac:cxnSpMkLst>
            <pc:docMk/>
            <pc:sldMk cId="1158637450" sldId="275"/>
            <ac:cxnSpMk id="51" creationId="{40C2661C-3157-4900-B392-ACC78EB87DF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AAA6-FA1F-4473-B45D-5C221D9BCE71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5A5E5-CA38-448A-917E-CB9B94C56EA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8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A5E5-CA38-448A-917E-CB9B94C56EAD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95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A5E5-CA38-448A-917E-CB9B94C56EA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69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A5E5-CA38-448A-917E-CB9B94C56EA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89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A5E5-CA38-448A-917E-CB9B94C56EAD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63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A5E5-CA38-448A-917E-CB9B94C56EAD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74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A5E5-CA38-448A-917E-CB9B94C56EAD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A5E5-CA38-448A-917E-CB9B94C56EAD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23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pPr/>
              <a:t>2022-01-03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149.bin"/><Relationship Id="rId26" Type="http://schemas.openxmlformats.org/officeDocument/2006/relationships/image" Target="../media/image132.wmf"/><Relationship Id="rId39" Type="http://schemas.openxmlformats.org/officeDocument/2006/relationships/oleObject" Target="../embeddings/oleObject160.bin"/><Relationship Id="rId21" Type="http://schemas.openxmlformats.org/officeDocument/2006/relationships/oleObject" Target="../embeddings/oleObject151.bin"/><Relationship Id="rId34" Type="http://schemas.openxmlformats.org/officeDocument/2006/relationships/image" Target="../media/image136.wmf"/><Relationship Id="rId42" Type="http://schemas.openxmlformats.org/officeDocument/2006/relationships/oleObject" Target="../embeddings/oleObject162.bin"/><Relationship Id="rId47" Type="http://schemas.openxmlformats.org/officeDocument/2006/relationships/image" Target="../media/image142.wmf"/><Relationship Id="rId50" Type="http://schemas.openxmlformats.org/officeDocument/2006/relationships/oleObject" Target="../embeddings/oleObject166.bin"/><Relationship Id="rId55" Type="http://schemas.openxmlformats.org/officeDocument/2006/relationships/image" Target="../media/image146.wmf"/><Relationship Id="rId63" Type="http://schemas.openxmlformats.org/officeDocument/2006/relationships/image" Target="../media/image150.wmf"/><Relationship Id="rId68" Type="http://schemas.openxmlformats.org/officeDocument/2006/relationships/oleObject" Target="../embeddings/oleObject175.bin"/><Relationship Id="rId76" Type="http://schemas.openxmlformats.org/officeDocument/2006/relationships/image" Target="../media/image157.wmf"/><Relationship Id="rId7" Type="http://schemas.openxmlformats.org/officeDocument/2006/relationships/image" Target="../media/image123.wmf"/><Relationship Id="rId71" Type="http://schemas.openxmlformats.org/officeDocument/2006/relationships/image" Target="../media/image154.wmf"/><Relationship Id="rId2" Type="http://schemas.openxmlformats.org/officeDocument/2006/relationships/oleObject" Target="../embeddings/oleObject141.bin"/><Relationship Id="rId16" Type="http://schemas.openxmlformats.org/officeDocument/2006/relationships/oleObject" Target="../embeddings/oleObject148.bin"/><Relationship Id="rId29" Type="http://schemas.openxmlformats.org/officeDocument/2006/relationships/oleObject" Target="../embeddings/oleObject155.bin"/><Relationship Id="rId11" Type="http://schemas.openxmlformats.org/officeDocument/2006/relationships/image" Target="../media/image125.wmf"/><Relationship Id="rId24" Type="http://schemas.openxmlformats.org/officeDocument/2006/relationships/image" Target="../media/image131.wmf"/><Relationship Id="rId32" Type="http://schemas.openxmlformats.org/officeDocument/2006/relationships/image" Target="../media/image135.wmf"/><Relationship Id="rId37" Type="http://schemas.openxmlformats.org/officeDocument/2006/relationships/oleObject" Target="../embeddings/oleObject159.bin"/><Relationship Id="rId40" Type="http://schemas.openxmlformats.org/officeDocument/2006/relationships/image" Target="../media/image139.wmf"/><Relationship Id="rId45" Type="http://schemas.openxmlformats.org/officeDocument/2006/relationships/image" Target="../media/image141.wmf"/><Relationship Id="rId53" Type="http://schemas.openxmlformats.org/officeDocument/2006/relationships/image" Target="../media/image145.wmf"/><Relationship Id="rId58" Type="http://schemas.openxmlformats.org/officeDocument/2006/relationships/oleObject" Target="../embeddings/oleObject170.bin"/><Relationship Id="rId66" Type="http://schemas.openxmlformats.org/officeDocument/2006/relationships/oleObject" Target="../embeddings/oleObject174.bin"/><Relationship Id="rId74" Type="http://schemas.openxmlformats.org/officeDocument/2006/relationships/image" Target="../media/image156.wmf"/><Relationship Id="rId79" Type="http://schemas.openxmlformats.org/officeDocument/2006/relationships/oleObject" Target="../embeddings/oleObject180.bin"/><Relationship Id="rId5" Type="http://schemas.openxmlformats.org/officeDocument/2006/relationships/image" Target="../media/image122.wmf"/><Relationship Id="rId61" Type="http://schemas.openxmlformats.org/officeDocument/2006/relationships/image" Target="../media/image149.wmf"/><Relationship Id="rId82" Type="http://schemas.openxmlformats.org/officeDocument/2006/relationships/image" Target="../media/image160.wmf"/><Relationship Id="rId10" Type="http://schemas.openxmlformats.org/officeDocument/2006/relationships/oleObject" Target="../embeddings/oleObject145.bin"/><Relationship Id="rId19" Type="http://schemas.openxmlformats.org/officeDocument/2006/relationships/image" Target="../media/image129.wmf"/><Relationship Id="rId31" Type="http://schemas.openxmlformats.org/officeDocument/2006/relationships/oleObject" Target="../embeddings/oleObject156.bin"/><Relationship Id="rId44" Type="http://schemas.openxmlformats.org/officeDocument/2006/relationships/oleObject" Target="../embeddings/oleObject163.bin"/><Relationship Id="rId52" Type="http://schemas.openxmlformats.org/officeDocument/2006/relationships/oleObject" Target="../embeddings/oleObject167.bin"/><Relationship Id="rId60" Type="http://schemas.openxmlformats.org/officeDocument/2006/relationships/oleObject" Target="../embeddings/oleObject171.bin"/><Relationship Id="rId65" Type="http://schemas.openxmlformats.org/officeDocument/2006/relationships/image" Target="../media/image151.wmf"/><Relationship Id="rId73" Type="http://schemas.openxmlformats.org/officeDocument/2006/relationships/oleObject" Target="../embeddings/oleObject177.bin"/><Relationship Id="rId78" Type="http://schemas.openxmlformats.org/officeDocument/2006/relationships/image" Target="../media/image158.wmf"/><Relationship Id="rId81" Type="http://schemas.openxmlformats.org/officeDocument/2006/relationships/oleObject" Target="../embeddings/oleObject181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47.bin"/><Relationship Id="rId22" Type="http://schemas.openxmlformats.org/officeDocument/2006/relationships/image" Target="../media/image130.wmf"/><Relationship Id="rId27" Type="http://schemas.openxmlformats.org/officeDocument/2006/relationships/oleObject" Target="../embeddings/oleObject154.bin"/><Relationship Id="rId30" Type="http://schemas.openxmlformats.org/officeDocument/2006/relationships/image" Target="../media/image134.wmf"/><Relationship Id="rId35" Type="http://schemas.openxmlformats.org/officeDocument/2006/relationships/oleObject" Target="../embeddings/oleObject158.bin"/><Relationship Id="rId43" Type="http://schemas.openxmlformats.org/officeDocument/2006/relationships/image" Target="../media/image140.wmf"/><Relationship Id="rId48" Type="http://schemas.openxmlformats.org/officeDocument/2006/relationships/oleObject" Target="../embeddings/oleObject165.bin"/><Relationship Id="rId56" Type="http://schemas.openxmlformats.org/officeDocument/2006/relationships/oleObject" Target="../embeddings/oleObject169.bin"/><Relationship Id="rId64" Type="http://schemas.openxmlformats.org/officeDocument/2006/relationships/oleObject" Target="../embeddings/oleObject173.bin"/><Relationship Id="rId69" Type="http://schemas.openxmlformats.org/officeDocument/2006/relationships/image" Target="../media/image153.wmf"/><Relationship Id="rId77" Type="http://schemas.openxmlformats.org/officeDocument/2006/relationships/oleObject" Target="../embeddings/oleObject179.bin"/><Relationship Id="rId8" Type="http://schemas.openxmlformats.org/officeDocument/2006/relationships/oleObject" Target="../embeddings/oleObject144.bin"/><Relationship Id="rId51" Type="http://schemas.openxmlformats.org/officeDocument/2006/relationships/image" Target="../media/image144.wmf"/><Relationship Id="rId72" Type="http://schemas.openxmlformats.org/officeDocument/2006/relationships/image" Target="../media/image155.png"/><Relationship Id="rId80" Type="http://schemas.openxmlformats.org/officeDocument/2006/relationships/image" Target="../media/image159.wmf"/><Relationship Id="rId3" Type="http://schemas.openxmlformats.org/officeDocument/2006/relationships/image" Target="../media/image121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128.wmf"/><Relationship Id="rId25" Type="http://schemas.openxmlformats.org/officeDocument/2006/relationships/oleObject" Target="../embeddings/oleObject153.bin"/><Relationship Id="rId33" Type="http://schemas.openxmlformats.org/officeDocument/2006/relationships/oleObject" Target="../embeddings/oleObject157.bin"/><Relationship Id="rId38" Type="http://schemas.openxmlformats.org/officeDocument/2006/relationships/image" Target="../media/image138.wmf"/><Relationship Id="rId46" Type="http://schemas.openxmlformats.org/officeDocument/2006/relationships/oleObject" Target="../embeddings/oleObject164.bin"/><Relationship Id="rId59" Type="http://schemas.openxmlformats.org/officeDocument/2006/relationships/image" Target="../media/image148.wmf"/><Relationship Id="rId67" Type="http://schemas.openxmlformats.org/officeDocument/2006/relationships/image" Target="../media/image152.wmf"/><Relationship Id="rId20" Type="http://schemas.openxmlformats.org/officeDocument/2006/relationships/oleObject" Target="../embeddings/oleObject150.bin"/><Relationship Id="rId41" Type="http://schemas.openxmlformats.org/officeDocument/2006/relationships/oleObject" Target="../embeddings/oleObject161.bin"/><Relationship Id="rId54" Type="http://schemas.openxmlformats.org/officeDocument/2006/relationships/oleObject" Target="../embeddings/oleObject168.bin"/><Relationship Id="rId62" Type="http://schemas.openxmlformats.org/officeDocument/2006/relationships/oleObject" Target="../embeddings/oleObject172.bin"/><Relationship Id="rId70" Type="http://schemas.openxmlformats.org/officeDocument/2006/relationships/oleObject" Target="../embeddings/oleObject176.bin"/><Relationship Id="rId75" Type="http://schemas.openxmlformats.org/officeDocument/2006/relationships/oleObject" Target="../embeddings/oleObject1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3.bin"/><Relationship Id="rId15" Type="http://schemas.openxmlformats.org/officeDocument/2006/relationships/image" Target="../media/image127.wmf"/><Relationship Id="rId23" Type="http://schemas.openxmlformats.org/officeDocument/2006/relationships/oleObject" Target="../embeddings/oleObject152.bin"/><Relationship Id="rId28" Type="http://schemas.openxmlformats.org/officeDocument/2006/relationships/image" Target="../media/image133.wmf"/><Relationship Id="rId36" Type="http://schemas.openxmlformats.org/officeDocument/2006/relationships/image" Target="../media/image137.wmf"/><Relationship Id="rId49" Type="http://schemas.openxmlformats.org/officeDocument/2006/relationships/image" Target="../media/image143.wmf"/><Relationship Id="rId57" Type="http://schemas.openxmlformats.org/officeDocument/2006/relationships/image" Target="../media/image1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55.bin"/><Relationship Id="rId18" Type="http://schemas.openxmlformats.org/officeDocument/2006/relationships/image" Target="../media/image136.wmf"/><Relationship Id="rId26" Type="http://schemas.openxmlformats.org/officeDocument/2006/relationships/oleObject" Target="../embeddings/oleObject187.bin"/><Relationship Id="rId39" Type="http://schemas.openxmlformats.org/officeDocument/2006/relationships/image" Target="../media/image165.wmf"/><Relationship Id="rId3" Type="http://schemas.openxmlformats.org/officeDocument/2006/relationships/oleObject" Target="../embeddings/oleObject150.bin"/><Relationship Id="rId21" Type="http://schemas.openxmlformats.org/officeDocument/2006/relationships/oleObject" Target="../embeddings/oleObject182.bin"/><Relationship Id="rId34" Type="http://schemas.openxmlformats.org/officeDocument/2006/relationships/oleObject" Target="../embeddings/oleObject193.bin"/><Relationship Id="rId42" Type="http://schemas.openxmlformats.org/officeDocument/2006/relationships/oleObject" Target="../embeddings/oleObject197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57.bin"/><Relationship Id="rId25" Type="http://schemas.openxmlformats.org/officeDocument/2006/relationships/oleObject" Target="../embeddings/oleObject186.bin"/><Relationship Id="rId33" Type="http://schemas.openxmlformats.org/officeDocument/2006/relationships/oleObject" Target="../embeddings/oleObject192.bin"/><Relationship Id="rId38" Type="http://schemas.openxmlformats.org/officeDocument/2006/relationships/oleObject" Target="../embeddings/oleObject195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189.bin"/><Relationship Id="rId41" Type="http://schemas.openxmlformats.org/officeDocument/2006/relationships/image" Target="../media/image1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54.bin"/><Relationship Id="rId24" Type="http://schemas.openxmlformats.org/officeDocument/2006/relationships/oleObject" Target="../embeddings/oleObject185.bin"/><Relationship Id="rId32" Type="http://schemas.openxmlformats.org/officeDocument/2006/relationships/oleObject" Target="../embeddings/oleObject191.bin"/><Relationship Id="rId37" Type="http://schemas.openxmlformats.org/officeDocument/2006/relationships/image" Target="../media/image164.wmf"/><Relationship Id="rId40" Type="http://schemas.openxmlformats.org/officeDocument/2006/relationships/oleObject" Target="../embeddings/oleObject196.bin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6.bin"/><Relationship Id="rId23" Type="http://schemas.openxmlformats.org/officeDocument/2006/relationships/oleObject" Target="../embeddings/oleObject184.bin"/><Relationship Id="rId28" Type="http://schemas.openxmlformats.org/officeDocument/2006/relationships/image" Target="../media/image161.wmf"/><Relationship Id="rId36" Type="http://schemas.openxmlformats.org/officeDocument/2006/relationships/oleObject" Target="../embeddings/oleObject194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58.bin"/><Relationship Id="rId31" Type="http://schemas.openxmlformats.org/officeDocument/2006/relationships/oleObject" Target="../embeddings/oleObject190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34.wmf"/><Relationship Id="rId22" Type="http://schemas.openxmlformats.org/officeDocument/2006/relationships/oleObject" Target="../embeddings/oleObject183.bin"/><Relationship Id="rId27" Type="http://schemas.openxmlformats.org/officeDocument/2006/relationships/oleObject" Target="../embeddings/oleObject188.bin"/><Relationship Id="rId30" Type="http://schemas.openxmlformats.org/officeDocument/2006/relationships/image" Target="../media/image162.wmf"/><Relationship Id="rId35" Type="http://schemas.openxmlformats.org/officeDocument/2006/relationships/image" Target="../media/image163.wmf"/><Relationship Id="rId43" Type="http://schemas.openxmlformats.org/officeDocument/2006/relationships/image" Target="../media/image167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3.bin"/><Relationship Id="rId18" Type="http://schemas.openxmlformats.org/officeDocument/2006/relationships/image" Target="../media/image169.wmf"/><Relationship Id="rId26" Type="http://schemas.openxmlformats.org/officeDocument/2006/relationships/image" Target="../media/image172.wmf"/><Relationship Id="rId39" Type="http://schemas.openxmlformats.org/officeDocument/2006/relationships/oleObject" Target="../embeddings/oleObject214.bin"/><Relationship Id="rId21" Type="http://schemas.openxmlformats.org/officeDocument/2006/relationships/oleObject" Target="../embeddings/oleObject208.bin"/><Relationship Id="rId34" Type="http://schemas.openxmlformats.org/officeDocument/2006/relationships/oleObject" Target="../embeddings/oleObject148.bin"/><Relationship Id="rId42" Type="http://schemas.openxmlformats.org/officeDocument/2006/relationships/image" Target="../media/image176.wmf"/><Relationship Id="rId47" Type="http://schemas.openxmlformats.org/officeDocument/2006/relationships/oleObject" Target="../embeddings/oleObject218.bin"/><Relationship Id="rId50" Type="http://schemas.openxmlformats.org/officeDocument/2006/relationships/image" Target="../media/image180.wmf"/><Relationship Id="rId55" Type="http://schemas.openxmlformats.org/officeDocument/2006/relationships/oleObject" Target="../embeddings/oleObject222.bin"/><Relationship Id="rId63" Type="http://schemas.openxmlformats.org/officeDocument/2006/relationships/oleObject" Target="../embeddings/oleObject226.bin"/><Relationship Id="rId68" Type="http://schemas.openxmlformats.org/officeDocument/2006/relationships/image" Target="../media/image189.wmf"/><Relationship Id="rId76" Type="http://schemas.openxmlformats.org/officeDocument/2006/relationships/image" Target="../media/image193.wmf"/><Relationship Id="rId7" Type="http://schemas.openxmlformats.org/officeDocument/2006/relationships/oleObject" Target="../embeddings/oleObject200.bin"/><Relationship Id="rId71" Type="http://schemas.openxmlformats.org/officeDocument/2006/relationships/oleObject" Target="../embeddings/oleObject230.bin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205.bin"/><Relationship Id="rId29" Type="http://schemas.openxmlformats.org/officeDocument/2006/relationships/oleObject" Target="../embeddings/oleObject143.bin"/><Relationship Id="rId11" Type="http://schemas.openxmlformats.org/officeDocument/2006/relationships/oleObject" Target="../embeddings/oleObject202.bin"/><Relationship Id="rId24" Type="http://schemas.openxmlformats.org/officeDocument/2006/relationships/image" Target="../media/image124.wmf"/><Relationship Id="rId32" Type="http://schemas.openxmlformats.org/officeDocument/2006/relationships/oleObject" Target="../embeddings/oleObject146.bin"/><Relationship Id="rId37" Type="http://schemas.openxmlformats.org/officeDocument/2006/relationships/oleObject" Target="../embeddings/oleObject213.bin"/><Relationship Id="rId40" Type="http://schemas.openxmlformats.org/officeDocument/2006/relationships/image" Target="../media/image175.wmf"/><Relationship Id="rId45" Type="http://schemas.openxmlformats.org/officeDocument/2006/relationships/oleObject" Target="../embeddings/oleObject217.bin"/><Relationship Id="rId53" Type="http://schemas.openxmlformats.org/officeDocument/2006/relationships/oleObject" Target="../embeddings/oleObject221.bin"/><Relationship Id="rId58" Type="http://schemas.openxmlformats.org/officeDocument/2006/relationships/image" Target="../media/image184.wmf"/><Relationship Id="rId66" Type="http://schemas.openxmlformats.org/officeDocument/2006/relationships/image" Target="../media/image188.wmf"/><Relationship Id="rId74" Type="http://schemas.openxmlformats.org/officeDocument/2006/relationships/image" Target="../media/image192.wmf"/><Relationship Id="rId79" Type="http://schemas.openxmlformats.org/officeDocument/2006/relationships/oleObject" Target="../embeddings/oleObject234.bin"/><Relationship Id="rId5" Type="http://schemas.openxmlformats.org/officeDocument/2006/relationships/oleObject" Target="../embeddings/oleObject199.bin"/><Relationship Id="rId61" Type="http://schemas.openxmlformats.org/officeDocument/2006/relationships/oleObject" Target="../embeddings/oleObject225.bin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207.bin"/><Relationship Id="rId31" Type="http://schemas.openxmlformats.org/officeDocument/2006/relationships/oleObject" Target="../embeddings/oleObject145.bin"/><Relationship Id="rId44" Type="http://schemas.openxmlformats.org/officeDocument/2006/relationships/image" Target="../media/image177.wmf"/><Relationship Id="rId52" Type="http://schemas.openxmlformats.org/officeDocument/2006/relationships/image" Target="../media/image181.wmf"/><Relationship Id="rId60" Type="http://schemas.openxmlformats.org/officeDocument/2006/relationships/image" Target="../media/image185.wmf"/><Relationship Id="rId65" Type="http://schemas.openxmlformats.org/officeDocument/2006/relationships/oleObject" Target="../embeddings/oleObject227.bin"/><Relationship Id="rId73" Type="http://schemas.openxmlformats.org/officeDocument/2006/relationships/oleObject" Target="../embeddings/oleObject231.bin"/><Relationship Id="rId78" Type="http://schemas.openxmlformats.org/officeDocument/2006/relationships/image" Target="../media/image194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201.bin"/><Relationship Id="rId14" Type="http://schemas.openxmlformats.org/officeDocument/2006/relationships/image" Target="../media/image125.wmf"/><Relationship Id="rId22" Type="http://schemas.openxmlformats.org/officeDocument/2006/relationships/image" Target="../media/image171.wmf"/><Relationship Id="rId27" Type="http://schemas.openxmlformats.org/officeDocument/2006/relationships/oleObject" Target="../embeddings/oleObject211.bin"/><Relationship Id="rId30" Type="http://schemas.openxmlformats.org/officeDocument/2006/relationships/oleObject" Target="../embeddings/oleObject144.bin"/><Relationship Id="rId35" Type="http://schemas.openxmlformats.org/officeDocument/2006/relationships/oleObject" Target="../embeddings/oleObject212.bin"/><Relationship Id="rId43" Type="http://schemas.openxmlformats.org/officeDocument/2006/relationships/oleObject" Target="../embeddings/oleObject216.bin"/><Relationship Id="rId48" Type="http://schemas.openxmlformats.org/officeDocument/2006/relationships/image" Target="../media/image179.wmf"/><Relationship Id="rId56" Type="http://schemas.openxmlformats.org/officeDocument/2006/relationships/image" Target="../media/image183.wmf"/><Relationship Id="rId64" Type="http://schemas.openxmlformats.org/officeDocument/2006/relationships/image" Target="../media/image187.wmf"/><Relationship Id="rId69" Type="http://schemas.openxmlformats.org/officeDocument/2006/relationships/oleObject" Target="../embeddings/oleObject229.bin"/><Relationship Id="rId77" Type="http://schemas.openxmlformats.org/officeDocument/2006/relationships/oleObject" Target="../embeddings/oleObject233.bin"/><Relationship Id="rId8" Type="http://schemas.openxmlformats.org/officeDocument/2006/relationships/image" Target="../media/image126.wmf"/><Relationship Id="rId51" Type="http://schemas.openxmlformats.org/officeDocument/2006/relationships/oleObject" Target="../embeddings/oleObject220.bin"/><Relationship Id="rId72" Type="http://schemas.openxmlformats.org/officeDocument/2006/relationships/image" Target="../media/image191.wmf"/><Relationship Id="rId80" Type="http://schemas.openxmlformats.org/officeDocument/2006/relationships/image" Target="../media/image195.wmf"/><Relationship Id="rId3" Type="http://schemas.openxmlformats.org/officeDocument/2006/relationships/oleObject" Target="../embeddings/oleObject198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206.bin"/><Relationship Id="rId25" Type="http://schemas.openxmlformats.org/officeDocument/2006/relationships/oleObject" Target="../embeddings/oleObject210.bin"/><Relationship Id="rId33" Type="http://schemas.openxmlformats.org/officeDocument/2006/relationships/oleObject" Target="../embeddings/oleObject147.bin"/><Relationship Id="rId38" Type="http://schemas.openxmlformats.org/officeDocument/2006/relationships/image" Target="../media/image174.wmf"/><Relationship Id="rId46" Type="http://schemas.openxmlformats.org/officeDocument/2006/relationships/image" Target="../media/image178.wmf"/><Relationship Id="rId59" Type="http://schemas.openxmlformats.org/officeDocument/2006/relationships/oleObject" Target="../embeddings/oleObject224.bin"/><Relationship Id="rId67" Type="http://schemas.openxmlformats.org/officeDocument/2006/relationships/oleObject" Target="../embeddings/oleObject228.bin"/><Relationship Id="rId20" Type="http://schemas.openxmlformats.org/officeDocument/2006/relationships/image" Target="../media/image170.wmf"/><Relationship Id="rId41" Type="http://schemas.openxmlformats.org/officeDocument/2006/relationships/oleObject" Target="../embeddings/oleObject215.bin"/><Relationship Id="rId54" Type="http://schemas.openxmlformats.org/officeDocument/2006/relationships/image" Target="../media/image182.wmf"/><Relationship Id="rId62" Type="http://schemas.openxmlformats.org/officeDocument/2006/relationships/image" Target="../media/image186.wmf"/><Relationship Id="rId70" Type="http://schemas.openxmlformats.org/officeDocument/2006/relationships/image" Target="../media/image190.wmf"/><Relationship Id="rId75" Type="http://schemas.openxmlformats.org/officeDocument/2006/relationships/oleObject" Target="../embeddings/oleObject2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wmf"/><Relationship Id="rId15" Type="http://schemas.openxmlformats.org/officeDocument/2006/relationships/oleObject" Target="../embeddings/oleObject204.bin"/><Relationship Id="rId23" Type="http://schemas.openxmlformats.org/officeDocument/2006/relationships/oleObject" Target="../embeddings/oleObject209.bin"/><Relationship Id="rId28" Type="http://schemas.openxmlformats.org/officeDocument/2006/relationships/image" Target="../media/image173.wmf"/><Relationship Id="rId36" Type="http://schemas.openxmlformats.org/officeDocument/2006/relationships/image" Target="../media/image129.wmf"/><Relationship Id="rId49" Type="http://schemas.openxmlformats.org/officeDocument/2006/relationships/oleObject" Target="../embeddings/oleObject219.bin"/><Relationship Id="rId57" Type="http://schemas.openxmlformats.org/officeDocument/2006/relationships/oleObject" Target="../embeddings/oleObject223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173.bin"/><Relationship Id="rId26" Type="http://schemas.openxmlformats.org/officeDocument/2006/relationships/oleObject" Target="../embeddings/oleObject236.bin"/><Relationship Id="rId39" Type="http://schemas.openxmlformats.org/officeDocument/2006/relationships/image" Target="../media/image203.wmf"/><Relationship Id="rId21" Type="http://schemas.openxmlformats.org/officeDocument/2006/relationships/image" Target="../media/image152.wmf"/><Relationship Id="rId34" Type="http://schemas.openxmlformats.org/officeDocument/2006/relationships/oleObject" Target="../embeddings/oleObject240.bin"/><Relationship Id="rId42" Type="http://schemas.openxmlformats.org/officeDocument/2006/relationships/oleObject" Target="../embeddings/oleObject244.bin"/><Relationship Id="rId47" Type="http://schemas.openxmlformats.org/officeDocument/2006/relationships/image" Target="../media/image207.wmf"/><Relationship Id="rId50" Type="http://schemas.openxmlformats.org/officeDocument/2006/relationships/oleObject" Target="../embeddings/oleObject248.bin"/><Relationship Id="rId55" Type="http://schemas.openxmlformats.org/officeDocument/2006/relationships/image" Target="../media/image211.wmf"/><Relationship Id="rId63" Type="http://schemas.openxmlformats.org/officeDocument/2006/relationships/image" Target="../media/image215.wmf"/><Relationship Id="rId7" Type="http://schemas.openxmlformats.org/officeDocument/2006/relationships/image" Target="../media/image145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172.bin"/><Relationship Id="rId20" Type="http://schemas.openxmlformats.org/officeDocument/2006/relationships/oleObject" Target="../embeddings/oleObject174.bin"/><Relationship Id="rId29" Type="http://schemas.openxmlformats.org/officeDocument/2006/relationships/image" Target="../media/image198.wmf"/><Relationship Id="rId41" Type="http://schemas.openxmlformats.org/officeDocument/2006/relationships/image" Target="../media/image204.wmf"/><Relationship Id="rId54" Type="http://schemas.openxmlformats.org/officeDocument/2006/relationships/oleObject" Target="../embeddings/oleObject250.bin"/><Relationship Id="rId62" Type="http://schemas.openxmlformats.org/officeDocument/2006/relationships/oleObject" Target="../embeddings/oleObject2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47.wmf"/><Relationship Id="rId24" Type="http://schemas.openxmlformats.org/officeDocument/2006/relationships/oleObject" Target="../embeddings/oleObject235.bin"/><Relationship Id="rId32" Type="http://schemas.openxmlformats.org/officeDocument/2006/relationships/oleObject" Target="../embeddings/oleObject239.bin"/><Relationship Id="rId37" Type="http://schemas.openxmlformats.org/officeDocument/2006/relationships/image" Target="../media/image202.wmf"/><Relationship Id="rId40" Type="http://schemas.openxmlformats.org/officeDocument/2006/relationships/oleObject" Target="../embeddings/oleObject243.bin"/><Relationship Id="rId45" Type="http://schemas.openxmlformats.org/officeDocument/2006/relationships/image" Target="../media/image206.wmf"/><Relationship Id="rId53" Type="http://schemas.openxmlformats.org/officeDocument/2006/relationships/image" Target="../media/image210.wmf"/><Relationship Id="rId58" Type="http://schemas.openxmlformats.org/officeDocument/2006/relationships/oleObject" Target="../embeddings/oleObject252.bin"/><Relationship Id="rId5" Type="http://schemas.openxmlformats.org/officeDocument/2006/relationships/image" Target="../media/image144.wmf"/><Relationship Id="rId15" Type="http://schemas.openxmlformats.org/officeDocument/2006/relationships/image" Target="../media/image149.wmf"/><Relationship Id="rId23" Type="http://schemas.openxmlformats.org/officeDocument/2006/relationships/image" Target="../media/image153.wmf"/><Relationship Id="rId28" Type="http://schemas.openxmlformats.org/officeDocument/2006/relationships/oleObject" Target="../embeddings/oleObject237.bin"/><Relationship Id="rId36" Type="http://schemas.openxmlformats.org/officeDocument/2006/relationships/oleObject" Target="../embeddings/oleObject241.bin"/><Relationship Id="rId49" Type="http://schemas.openxmlformats.org/officeDocument/2006/relationships/image" Target="../media/image208.wmf"/><Relationship Id="rId57" Type="http://schemas.openxmlformats.org/officeDocument/2006/relationships/image" Target="../media/image212.wmf"/><Relationship Id="rId61" Type="http://schemas.openxmlformats.org/officeDocument/2006/relationships/image" Target="../media/image214.wmf"/><Relationship Id="rId10" Type="http://schemas.openxmlformats.org/officeDocument/2006/relationships/oleObject" Target="../embeddings/oleObject169.bin"/><Relationship Id="rId19" Type="http://schemas.openxmlformats.org/officeDocument/2006/relationships/image" Target="../media/image151.wmf"/><Relationship Id="rId31" Type="http://schemas.openxmlformats.org/officeDocument/2006/relationships/image" Target="../media/image199.wmf"/><Relationship Id="rId44" Type="http://schemas.openxmlformats.org/officeDocument/2006/relationships/oleObject" Target="../embeddings/oleObject245.bin"/><Relationship Id="rId52" Type="http://schemas.openxmlformats.org/officeDocument/2006/relationships/oleObject" Target="../embeddings/oleObject249.bin"/><Relationship Id="rId60" Type="http://schemas.openxmlformats.org/officeDocument/2006/relationships/oleObject" Target="../embeddings/oleObject253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71.bin"/><Relationship Id="rId22" Type="http://schemas.openxmlformats.org/officeDocument/2006/relationships/oleObject" Target="../embeddings/oleObject175.bin"/><Relationship Id="rId27" Type="http://schemas.openxmlformats.org/officeDocument/2006/relationships/image" Target="../media/image197.wmf"/><Relationship Id="rId30" Type="http://schemas.openxmlformats.org/officeDocument/2006/relationships/oleObject" Target="../embeddings/oleObject238.bin"/><Relationship Id="rId35" Type="http://schemas.openxmlformats.org/officeDocument/2006/relationships/image" Target="../media/image201.wmf"/><Relationship Id="rId43" Type="http://schemas.openxmlformats.org/officeDocument/2006/relationships/image" Target="../media/image205.wmf"/><Relationship Id="rId48" Type="http://schemas.openxmlformats.org/officeDocument/2006/relationships/oleObject" Target="../embeddings/oleObject247.bin"/><Relationship Id="rId56" Type="http://schemas.openxmlformats.org/officeDocument/2006/relationships/oleObject" Target="../embeddings/oleObject251.bin"/><Relationship Id="rId8" Type="http://schemas.openxmlformats.org/officeDocument/2006/relationships/oleObject" Target="../embeddings/oleObject168.bin"/><Relationship Id="rId51" Type="http://schemas.openxmlformats.org/officeDocument/2006/relationships/image" Target="../media/image209.wmf"/><Relationship Id="rId3" Type="http://schemas.openxmlformats.org/officeDocument/2006/relationships/image" Target="../media/image155.png"/><Relationship Id="rId12" Type="http://schemas.openxmlformats.org/officeDocument/2006/relationships/oleObject" Target="../embeddings/oleObject170.bin"/><Relationship Id="rId17" Type="http://schemas.openxmlformats.org/officeDocument/2006/relationships/image" Target="../media/image150.wmf"/><Relationship Id="rId25" Type="http://schemas.openxmlformats.org/officeDocument/2006/relationships/image" Target="../media/image196.wmf"/><Relationship Id="rId33" Type="http://schemas.openxmlformats.org/officeDocument/2006/relationships/image" Target="../media/image200.wmf"/><Relationship Id="rId38" Type="http://schemas.openxmlformats.org/officeDocument/2006/relationships/oleObject" Target="../embeddings/oleObject242.bin"/><Relationship Id="rId46" Type="http://schemas.openxmlformats.org/officeDocument/2006/relationships/oleObject" Target="../embeddings/oleObject246.bin"/><Relationship Id="rId59" Type="http://schemas.openxmlformats.org/officeDocument/2006/relationships/image" Target="../media/image2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image" Target="../media/image138.wmf"/><Relationship Id="rId7" Type="http://schemas.openxmlformats.org/officeDocument/2006/relationships/image" Target="../media/image141.wmf"/><Relationship Id="rId2" Type="http://schemas.openxmlformats.org/officeDocument/2006/relationships/oleObject" Target="../embeddings/oleObject1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1.bin"/><Relationship Id="rId18" Type="http://schemas.openxmlformats.org/officeDocument/2006/relationships/oleObject" Target="../embeddings/oleObject264.bin"/><Relationship Id="rId26" Type="http://schemas.openxmlformats.org/officeDocument/2006/relationships/oleObject" Target="../embeddings/oleObject268.bin"/><Relationship Id="rId39" Type="http://schemas.openxmlformats.org/officeDocument/2006/relationships/image" Target="../media/image235.wmf"/><Relationship Id="rId21" Type="http://schemas.openxmlformats.org/officeDocument/2006/relationships/image" Target="../media/image226.wmf"/><Relationship Id="rId34" Type="http://schemas.openxmlformats.org/officeDocument/2006/relationships/oleObject" Target="../embeddings/oleObject272.bin"/><Relationship Id="rId42" Type="http://schemas.openxmlformats.org/officeDocument/2006/relationships/oleObject" Target="../embeddings/oleObject276.bin"/><Relationship Id="rId47" Type="http://schemas.openxmlformats.org/officeDocument/2006/relationships/image" Target="../media/image239.wmf"/><Relationship Id="rId50" Type="http://schemas.openxmlformats.org/officeDocument/2006/relationships/oleObject" Target="../embeddings/oleObject280.bin"/><Relationship Id="rId55" Type="http://schemas.openxmlformats.org/officeDocument/2006/relationships/image" Target="../media/image243.wmf"/><Relationship Id="rId7" Type="http://schemas.openxmlformats.org/officeDocument/2006/relationships/oleObject" Target="../embeddings/oleObject257.bin"/><Relationship Id="rId12" Type="http://schemas.openxmlformats.org/officeDocument/2006/relationships/image" Target="../media/image222.wmf"/><Relationship Id="rId17" Type="http://schemas.openxmlformats.org/officeDocument/2006/relationships/oleObject" Target="../embeddings/oleObject263.bin"/><Relationship Id="rId25" Type="http://schemas.openxmlformats.org/officeDocument/2006/relationships/image" Target="../media/image228.wmf"/><Relationship Id="rId33" Type="http://schemas.openxmlformats.org/officeDocument/2006/relationships/image" Target="../media/image232.wmf"/><Relationship Id="rId38" Type="http://schemas.openxmlformats.org/officeDocument/2006/relationships/oleObject" Target="../embeddings/oleObject274.bin"/><Relationship Id="rId46" Type="http://schemas.openxmlformats.org/officeDocument/2006/relationships/oleObject" Target="../embeddings/oleObject278.bin"/><Relationship Id="rId2" Type="http://schemas.openxmlformats.org/officeDocument/2006/relationships/image" Target="../media/image218.png"/><Relationship Id="rId16" Type="http://schemas.openxmlformats.org/officeDocument/2006/relationships/image" Target="../media/image224.wmf"/><Relationship Id="rId20" Type="http://schemas.openxmlformats.org/officeDocument/2006/relationships/oleObject" Target="../embeddings/oleObject265.bin"/><Relationship Id="rId29" Type="http://schemas.openxmlformats.org/officeDocument/2006/relationships/image" Target="../media/image230.wmf"/><Relationship Id="rId41" Type="http://schemas.openxmlformats.org/officeDocument/2006/relationships/image" Target="../media/image236.wmf"/><Relationship Id="rId54" Type="http://schemas.openxmlformats.org/officeDocument/2006/relationships/oleObject" Target="../embeddings/oleObject2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6.bin"/><Relationship Id="rId11" Type="http://schemas.openxmlformats.org/officeDocument/2006/relationships/oleObject" Target="../embeddings/oleObject260.bin"/><Relationship Id="rId24" Type="http://schemas.openxmlformats.org/officeDocument/2006/relationships/oleObject" Target="../embeddings/oleObject267.bin"/><Relationship Id="rId32" Type="http://schemas.openxmlformats.org/officeDocument/2006/relationships/oleObject" Target="../embeddings/oleObject271.bin"/><Relationship Id="rId37" Type="http://schemas.openxmlformats.org/officeDocument/2006/relationships/image" Target="../media/image234.wmf"/><Relationship Id="rId40" Type="http://schemas.openxmlformats.org/officeDocument/2006/relationships/oleObject" Target="../embeddings/oleObject275.bin"/><Relationship Id="rId45" Type="http://schemas.openxmlformats.org/officeDocument/2006/relationships/image" Target="../media/image238.wmf"/><Relationship Id="rId53" Type="http://schemas.openxmlformats.org/officeDocument/2006/relationships/image" Target="../media/image242.wmf"/><Relationship Id="rId5" Type="http://schemas.openxmlformats.org/officeDocument/2006/relationships/image" Target="../media/image220.wmf"/><Relationship Id="rId15" Type="http://schemas.openxmlformats.org/officeDocument/2006/relationships/oleObject" Target="../embeddings/oleObject262.bin"/><Relationship Id="rId23" Type="http://schemas.openxmlformats.org/officeDocument/2006/relationships/image" Target="../media/image227.wmf"/><Relationship Id="rId28" Type="http://schemas.openxmlformats.org/officeDocument/2006/relationships/oleObject" Target="../embeddings/oleObject269.bin"/><Relationship Id="rId36" Type="http://schemas.openxmlformats.org/officeDocument/2006/relationships/oleObject" Target="../embeddings/oleObject273.bin"/><Relationship Id="rId49" Type="http://schemas.openxmlformats.org/officeDocument/2006/relationships/image" Target="../media/image240.wmf"/><Relationship Id="rId10" Type="http://schemas.openxmlformats.org/officeDocument/2006/relationships/image" Target="../media/image221.wmf"/><Relationship Id="rId19" Type="http://schemas.openxmlformats.org/officeDocument/2006/relationships/image" Target="../media/image225.wmf"/><Relationship Id="rId31" Type="http://schemas.openxmlformats.org/officeDocument/2006/relationships/image" Target="../media/image231.wmf"/><Relationship Id="rId44" Type="http://schemas.openxmlformats.org/officeDocument/2006/relationships/oleObject" Target="../embeddings/oleObject277.bin"/><Relationship Id="rId52" Type="http://schemas.openxmlformats.org/officeDocument/2006/relationships/oleObject" Target="../embeddings/oleObject281.bin"/><Relationship Id="rId4" Type="http://schemas.openxmlformats.org/officeDocument/2006/relationships/oleObject" Target="../embeddings/oleObject255.bin"/><Relationship Id="rId9" Type="http://schemas.openxmlformats.org/officeDocument/2006/relationships/oleObject" Target="../embeddings/oleObject259.bin"/><Relationship Id="rId14" Type="http://schemas.openxmlformats.org/officeDocument/2006/relationships/image" Target="../media/image223.wmf"/><Relationship Id="rId22" Type="http://schemas.openxmlformats.org/officeDocument/2006/relationships/oleObject" Target="../embeddings/oleObject266.bin"/><Relationship Id="rId27" Type="http://schemas.openxmlformats.org/officeDocument/2006/relationships/image" Target="../media/image229.wmf"/><Relationship Id="rId30" Type="http://schemas.openxmlformats.org/officeDocument/2006/relationships/oleObject" Target="../embeddings/oleObject270.bin"/><Relationship Id="rId35" Type="http://schemas.openxmlformats.org/officeDocument/2006/relationships/image" Target="../media/image233.wmf"/><Relationship Id="rId43" Type="http://schemas.openxmlformats.org/officeDocument/2006/relationships/image" Target="../media/image237.wmf"/><Relationship Id="rId48" Type="http://schemas.openxmlformats.org/officeDocument/2006/relationships/oleObject" Target="../embeddings/oleObject279.bin"/><Relationship Id="rId8" Type="http://schemas.openxmlformats.org/officeDocument/2006/relationships/oleObject" Target="../embeddings/oleObject258.bin"/><Relationship Id="rId51" Type="http://schemas.openxmlformats.org/officeDocument/2006/relationships/image" Target="../media/image241.wmf"/><Relationship Id="rId3" Type="http://schemas.openxmlformats.org/officeDocument/2006/relationships/image" Target="../media/image2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wmf"/><Relationship Id="rId18" Type="http://schemas.openxmlformats.org/officeDocument/2006/relationships/oleObject" Target="../embeddings/oleObject290.bin"/><Relationship Id="rId26" Type="http://schemas.openxmlformats.org/officeDocument/2006/relationships/oleObject" Target="../embeddings/oleObject294.bin"/><Relationship Id="rId39" Type="http://schemas.openxmlformats.org/officeDocument/2006/relationships/image" Target="../media/image263.wmf"/><Relationship Id="rId3" Type="http://schemas.openxmlformats.org/officeDocument/2006/relationships/image" Target="../media/image245.png"/><Relationship Id="rId21" Type="http://schemas.openxmlformats.org/officeDocument/2006/relationships/image" Target="../media/image254.wmf"/><Relationship Id="rId34" Type="http://schemas.openxmlformats.org/officeDocument/2006/relationships/oleObject" Target="../embeddings/oleObject298.bin"/><Relationship Id="rId42" Type="http://schemas.openxmlformats.org/officeDocument/2006/relationships/oleObject" Target="../embeddings/oleObject302.bin"/><Relationship Id="rId47" Type="http://schemas.openxmlformats.org/officeDocument/2006/relationships/image" Target="../media/image267.wmf"/><Relationship Id="rId50" Type="http://schemas.openxmlformats.org/officeDocument/2006/relationships/oleObject" Target="../embeddings/oleObject306.bin"/><Relationship Id="rId7" Type="http://schemas.openxmlformats.org/officeDocument/2006/relationships/image" Target="../media/image247.wmf"/><Relationship Id="rId12" Type="http://schemas.openxmlformats.org/officeDocument/2006/relationships/oleObject" Target="../embeddings/oleObject287.bin"/><Relationship Id="rId17" Type="http://schemas.openxmlformats.org/officeDocument/2006/relationships/image" Target="../media/image252.wmf"/><Relationship Id="rId25" Type="http://schemas.openxmlformats.org/officeDocument/2006/relationships/image" Target="../media/image256.wmf"/><Relationship Id="rId33" Type="http://schemas.openxmlformats.org/officeDocument/2006/relationships/image" Target="../media/image260.wmf"/><Relationship Id="rId38" Type="http://schemas.openxmlformats.org/officeDocument/2006/relationships/oleObject" Target="../embeddings/oleObject300.bin"/><Relationship Id="rId46" Type="http://schemas.openxmlformats.org/officeDocument/2006/relationships/oleObject" Target="../embeddings/oleObject304.bin"/><Relationship Id="rId2" Type="http://schemas.openxmlformats.org/officeDocument/2006/relationships/image" Target="../media/image244.png"/><Relationship Id="rId16" Type="http://schemas.openxmlformats.org/officeDocument/2006/relationships/oleObject" Target="../embeddings/oleObject289.bin"/><Relationship Id="rId20" Type="http://schemas.openxmlformats.org/officeDocument/2006/relationships/oleObject" Target="../embeddings/oleObject291.bin"/><Relationship Id="rId29" Type="http://schemas.openxmlformats.org/officeDocument/2006/relationships/image" Target="../media/image258.wmf"/><Relationship Id="rId41" Type="http://schemas.openxmlformats.org/officeDocument/2006/relationships/image" Target="../media/image26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4.bin"/><Relationship Id="rId11" Type="http://schemas.openxmlformats.org/officeDocument/2006/relationships/image" Target="../media/image249.wmf"/><Relationship Id="rId24" Type="http://schemas.openxmlformats.org/officeDocument/2006/relationships/oleObject" Target="../embeddings/oleObject293.bin"/><Relationship Id="rId32" Type="http://schemas.openxmlformats.org/officeDocument/2006/relationships/oleObject" Target="../embeddings/oleObject297.bin"/><Relationship Id="rId37" Type="http://schemas.openxmlformats.org/officeDocument/2006/relationships/image" Target="../media/image262.wmf"/><Relationship Id="rId40" Type="http://schemas.openxmlformats.org/officeDocument/2006/relationships/oleObject" Target="../embeddings/oleObject301.bin"/><Relationship Id="rId45" Type="http://schemas.openxmlformats.org/officeDocument/2006/relationships/image" Target="../media/image266.wmf"/><Relationship Id="rId53" Type="http://schemas.openxmlformats.org/officeDocument/2006/relationships/image" Target="../media/image270.wmf"/><Relationship Id="rId5" Type="http://schemas.openxmlformats.org/officeDocument/2006/relationships/image" Target="../media/image246.wmf"/><Relationship Id="rId15" Type="http://schemas.openxmlformats.org/officeDocument/2006/relationships/image" Target="../media/image251.wmf"/><Relationship Id="rId23" Type="http://schemas.openxmlformats.org/officeDocument/2006/relationships/image" Target="../media/image255.wmf"/><Relationship Id="rId28" Type="http://schemas.openxmlformats.org/officeDocument/2006/relationships/oleObject" Target="../embeddings/oleObject295.bin"/><Relationship Id="rId36" Type="http://schemas.openxmlformats.org/officeDocument/2006/relationships/oleObject" Target="../embeddings/oleObject299.bin"/><Relationship Id="rId49" Type="http://schemas.openxmlformats.org/officeDocument/2006/relationships/image" Target="../media/image268.wmf"/><Relationship Id="rId10" Type="http://schemas.openxmlformats.org/officeDocument/2006/relationships/oleObject" Target="../embeddings/oleObject286.bin"/><Relationship Id="rId19" Type="http://schemas.openxmlformats.org/officeDocument/2006/relationships/image" Target="../media/image253.wmf"/><Relationship Id="rId31" Type="http://schemas.openxmlformats.org/officeDocument/2006/relationships/image" Target="../media/image259.wmf"/><Relationship Id="rId44" Type="http://schemas.openxmlformats.org/officeDocument/2006/relationships/oleObject" Target="../embeddings/oleObject303.bin"/><Relationship Id="rId52" Type="http://schemas.openxmlformats.org/officeDocument/2006/relationships/oleObject" Target="../embeddings/oleObject307.bin"/><Relationship Id="rId4" Type="http://schemas.openxmlformats.org/officeDocument/2006/relationships/oleObject" Target="../embeddings/oleObject283.bin"/><Relationship Id="rId9" Type="http://schemas.openxmlformats.org/officeDocument/2006/relationships/image" Target="../media/image248.wmf"/><Relationship Id="rId14" Type="http://schemas.openxmlformats.org/officeDocument/2006/relationships/oleObject" Target="../embeddings/oleObject288.bin"/><Relationship Id="rId22" Type="http://schemas.openxmlformats.org/officeDocument/2006/relationships/oleObject" Target="../embeddings/oleObject292.bin"/><Relationship Id="rId27" Type="http://schemas.openxmlformats.org/officeDocument/2006/relationships/image" Target="../media/image257.wmf"/><Relationship Id="rId30" Type="http://schemas.openxmlformats.org/officeDocument/2006/relationships/oleObject" Target="../embeddings/oleObject296.bin"/><Relationship Id="rId35" Type="http://schemas.openxmlformats.org/officeDocument/2006/relationships/image" Target="../media/image261.wmf"/><Relationship Id="rId43" Type="http://schemas.openxmlformats.org/officeDocument/2006/relationships/image" Target="../media/image265.wmf"/><Relationship Id="rId48" Type="http://schemas.openxmlformats.org/officeDocument/2006/relationships/oleObject" Target="../embeddings/oleObject305.bin"/><Relationship Id="rId8" Type="http://schemas.openxmlformats.org/officeDocument/2006/relationships/oleObject" Target="../embeddings/oleObject285.bin"/><Relationship Id="rId51" Type="http://schemas.openxmlformats.org/officeDocument/2006/relationships/image" Target="../media/image26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0.bin"/><Relationship Id="rId39" Type="http://schemas.openxmlformats.org/officeDocument/2006/relationships/image" Target="../media/image27.wmf"/><Relationship Id="rId3" Type="http://schemas.openxmlformats.org/officeDocument/2006/relationships/image" Target="../media/image2.wmf"/><Relationship Id="rId21" Type="http://schemas.openxmlformats.org/officeDocument/2006/relationships/image" Target="../media/image20.wmf"/><Relationship Id="rId34" Type="http://schemas.openxmlformats.org/officeDocument/2006/relationships/oleObject" Target="../embeddings/oleObject24.bin"/><Relationship Id="rId42" Type="http://schemas.openxmlformats.org/officeDocument/2006/relationships/oleObject" Target="../embeddings/oleObject28.bin"/><Relationship Id="rId47" Type="http://schemas.openxmlformats.org/officeDocument/2006/relationships/image" Target="../media/image31.wmf"/><Relationship Id="rId50" Type="http://schemas.openxmlformats.org/officeDocument/2006/relationships/oleObject" Target="../embeddings/oleObject32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24.wmf"/><Relationship Id="rId38" Type="http://schemas.openxmlformats.org/officeDocument/2006/relationships/oleObject" Target="../embeddings/oleObject26.bin"/><Relationship Id="rId46" Type="http://schemas.openxmlformats.org/officeDocument/2006/relationships/oleObject" Target="../embeddings/oleObject30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22.wmf"/><Relationship Id="rId41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23.bin"/><Relationship Id="rId37" Type="http://schemas.openxmlformats.org/officeDocument/2006/relationships/image" Target="../media/image26.wmf"/><Relationship Id="rId40" Type="http://schemas.openxmlformats.org/officeDocument/2006/relationships/oleObject" Target="../embeddings/oleObject27.bin"/><Relationship Id="rId45" Type="http://schemas.openxmlformats.org/officeDocument/2006/relationships/image" Target="../media/image30.wmf"/><Relationship Id="rId5" Type="http://schemas.openxmlformats.org/officeDocument/2006/relationships/image" Target="../media/image3.wmf"/><Relationship Id="rId15" Type="http://schemas.openxmlformats.org/officeDocument/2006/relationships/image" Target="../media/image1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5.bin"/><Relationship Id="rId49" Type="http://schemas.openxmlformats.org/officeDocument/2006/relationships/image" Target="../media/image3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9.wmf"/><Relationship Id="rId31" Type="http://schemas.openxmlformats.org/officeDocument/2006/relationships/image" Target="../media/image23.wmf"/><Relationship Id="rId44" Type="http://schemas.openxmlformats.org/officeDocument/2006/relationships/oleObject" Target="../embeddings/oleObject29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1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25.wmf"/><Relationship Id="rId43" Type="http://schemas.openxmlformats.org/officeDocument/2006/relationships/image" Target="../media/image29.wmf"/><Relationship Id="rId48" Type="http://schemas.openxmlformats.org/officeDocument/2006/relationships/oleObject" Target="../embeddings/oleObject31.bin"/><Relationship Id="rId8" Type="http://schemas.openxmlformats.org/officeDocument/2006/relationships/oleObject" Target="../embeddings/oleObject4.bin"/><Relationship Id="rId51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9" Type="http://schemas.openxmlformats.org/officeDocument/2006/relationships/image" Target="../media/image50.wmf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49.bin"/><Relationship Id="rId42" Type="http://schemas.openxmlformats.org/officeDocument/2006/relationships/oleObject" Target="../embeddings/oleObject53.bin"/><Relationship Id="rId47" Type="http://schemas.openxmlformats.org/officeDocument/2006/relationships/image" Target="../media/image54.wmf"/><Relationship Id="rId50" Type="http://schemas.openxmlformats.org/officeDocument/2006/relationships/oleObject" Target="../embeddings/oleObject57.bin"/><Relationship Id="rId55" Type="http://schemas.openxmlformats.org/officeDocument/2006/relationships/image" Target="../media/image58.wmf"/><Relationship Id="rId63" Type="http://schemas.openxmlformats.org/officeDocument/2006/relationships/image" Target="../media/image61.wmf"/><Relationship Id="rId68" Type="http://schemas.openxmlformats.org/officeDocument/2006/relationships/oleObject" Target="../embeddings/oleObject66.bin"/><Relationship Id="rId76" Type="http://schemas.openxmlformats.org/officeDocument/2006/relationships/oleObject" Target="../embeddings/oleObject70.bin"/><Relationship Id="rId7" Type="http://schemas.openxmlformats.org/officeDocument/2006/relationships/image" Target="../media/image36.wmf"/><Relationship Id="rId71" Type="http://schemas.openxmlformats.org/officeDocument/2006/relationships/image" Target="../media/image65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9" Type="http://schemas.openxmlformats.org/officeDocument/2006/relationships/image" Target="../media/image47.wmf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37" Type="http://schemas.openxmlformats.org/officeDocument/2006/relationships/image" Target="../media/image3.wmf"/><Relationship Id="rId40" Type="http://schemas.openxmlformats.org/officeDocument/2006/relationships/oleObject" Target="../embeddings/oleObject52.bin"/><Relationship Id="rId45" Type="http://schemas.openxmlformats.org/officeDocument/2006/relationships/image" Target="../media/image53.wmf"/><Relationship Id="rId53" Type="http://schemas.openxmlformats.org/officeDocument/2006/relationships/image" Target="../media/image57.wmf"/><Relationship Id="rId58" Type="http://schemas.openxmlformats.org/officeDocument/2006/relationships/oleObject" Target="../embeddings/oleObject61.bin"/><Relationship Id="rId66" Type="http://schemas.openxmlformats.org/officeDocument/2006/relationships/oleObject" Target="../embeddings/oleObject65.bin"/><Relationship Id="rId74" Type="http://schemas.openxmlformats.org/officeDocument/2006/relationships/oleObject" Target="../embeddings/oleObject69.bin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46.bin"/><Relationship Id="rId36" Type="http://schemas.openxmlformats.org/officeDocument/2006/relationships/oleObject" Target="../embeddings/oleObject50.bin"/><Relationship Id="rId49" Type="http://schemas.openxmlformats.org/officeDocument/2006/relationships/image" Target="../media/image55.wmf"/><Relationship Id="rId57" Type="http://schemas.openxmlformats.org/officeDocument/2006/relationships/image" Target="../media/image13.wmf"/><Relationship Id="rId61" Type="http://schemas.openxmlformats.org/officeDocument/2006/relationships/image" Target="../media/image60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4" Type="http://schemas.openxmlformats.org/officeDocument/2006/relationships/oleObject" Target="../embeddings/oleObject54.bin"/><Relationship Id="rId52" Type="http://schemas.openxmlformats.org/officeDocument/2006/relationships/oleObject" Target="../embeddings/oleObject58.bin"/><Relationship Id="rId60" Type="http://schemas.openxmlformats.org/officeDocument/2006/relationships/oleObject" Target="../embeddings/oleObject62.bin"/><Relationship Id="rId65" Type="http://schemas.openxmlformats.org/officeDocument/2006/relationships/image" Target="../media/image62.wmf"/><Relationship Id="rId73" Type="http://schemas.openxmlformats.org/officeDocument/2006/relationships/image" Target="../media/image66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2.wmf"/><Relationship Id="rId43" Type="http://schemas.openxmlformats.org/officeDocument/2006/relationships/image" Target="../media/image52.wmf"/><Relationship Id="rId48" Type="http://schemas.openxmlformats.org/officeDocument/2006/relationships/oleObject" Target="../embeddings/oleObject56.bin"/><Relationship Id="rId56" Type="http://schemas.openxmlformats.org/officeDocument/2006/relationships/oleObject" Target="../embeddings/oleObject60.bin"/><Relationship Id="rId64" Type="http://schemas.openxmlformats.org/officeDocument/2006/relationships/oleObject" Target="../embeddings/oleObject64.bin"/><Relationship Id="rId69" Type="http://schemas.openxmlformats.org/officeDocument/2006/relationships/image" Target="../media/image64.wmf"/><Relationship Id="rId8" Type="http://schemas.openxmlformats.org/officeDocument/2006/relationships/oleObject" Target="../embeddings/oleObject36.bin"/><Relationship Id="rId51" Type="http://schemas.openxmlformats.org/officeDocument/2006/relationships/image" Target="../media/image56.wmf"/><Relationship Id="rId72" Type="http://schemas.openxmlformats.org/officeDocument/2006/relationships/oleObject" Target="../embeddings/oleObject68.bin"/><Relationship Id="rId3" Type="http://schemas.openxmlformats.org/officeDocument/2006/relationships/image" Target="../media/image34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38" Type="http://schemas.openxmlformats.org/officeDocument/2006/relationships/oleObject" Target="../embeddings/oleObject51.bin"/><Relationship Id="rId46" Type="http://schemas.openxmlformats.org/officeDocument/2006/relationships/oleObject" Target="../embeddings/oleObject55.bin"/><Relationship Id="rId59" Type="http://schemas.openxmlformats.org/officeDocument/2006/relationships/image" Target="../media/image59.wmf"/><Relationship Id="rId67" Type="http://schemas.openxmlformats.org/officeDocument/2006/relationships/image" Target="../media/image63.wmf"/><Relationship Id="rId20" Type="http://schemas.openxmlformats.org/officeDocument/2006/relationships/oleObject" Target="../embeddings/oleObject42.bin"/><Relationship Id="rId41" Type="http://schemas.openxmlformats.org/officeDocument/2006/relationships/image" Target="../media/image51.wmf"/><Relationship Id="rId54" Type="http://schemas.openxmlformats.org/officeDocument/2006/relationships/oleObject" Target="../embeddings/oleObject59.bin"/><Relationship Id="rId62" Type="http://schemas.openxmlformats.org/officeDocument/2006/relationships/oleObject" Target="../embeddings/oleObject63.bin"/><Relationship Id="rId70" Type="http://schemas.openxmlformats.org/officeDocument/2006/relationships/oleObject" Target="../embeddings/oleObject67.bin"/><Relationship Id="rId75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9" Type="http://schemas.openxmlformats.org/officeDocument/2006/relationships/image" Target="../media/image70.wmf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71.bin"/><Relationship Id="rId42" Type="http://schemas.openxmlformats.org/officeDocument/2006/relationships/oleObject" Target="../embeddings/oleObject75.bin"/><Relationship Id="rId47" Type="http://schemas.openxmlformats.org/officeDocument/2006/relationships/image" Target="../media/image7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38" Type="http://schemas.openxmlformats.org/officeDocument/2006/relationships/oleObject" Target="../embeddings/oleObject73.bin"/><Relationship Id="rId46" Type="http://schemas.openxmlformats.org/officeDocument/2006/relationships/oleObject" Target="../embeddings/oleObject77.bin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47.wmf"/><Relationship Id="rId41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37" Type="http://schemas.openxmlformats.org/officeDocument/2006/relationships/image" Target="../media/image69.wmf"/><Relationship Id="rId40" Type="http://schemas.openxmlformats.org/officeDocument/2006/relationships/oleObject" Target="../embeddings/oleObject74.bin"/><Relationship Id="rId45" Type="http://schemas.openxmlformats.org/officeDocument/2006/relationships/image" Target="../media/image73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46.bin"/><Relationship Id="rId36" Type="http://schemas.openxmlformats.org/officeDocument/2006/relationships/oleObject" Target="../embeddings/oleObject72.bin"/><Relationship Id="rId49" Type="http://schemas.openxmlformats.org/officeDocument/2006/relationships/image" Target="../media/image75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4" Type="http://schemas.openxmlformats.org/officeDocument/2006/relationships/oleObject" Target="../embeddings/oleObject76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68.wmf"/><Relationship Id="rId43" Type="http://schemas.openxmlformats.org/officeDocument/2006/relationships/image" Target="../media/image72.wmf"/><Relationship Id="rId48" Type="http://schemas.openxmlformats.org/officeDocument/2006/relationships/oleObject" Target="../embeddings/oleObject78.bin"/><Relationship Id="rId8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5.wmf"/><Relationship Id="rId26" Type="http://schemas.openxmlformats.org/officeDocument/2006/relationships/image" Target="../media/image13.wmf"/><Relationship Id="rId39" Type="http://schemas.openxmlformats.org/officeDocument/2006/relationships/oleObject" Target="../embeddings/oleObject87.bin"/><Relationship Id="rId21" Type="http://schemas.openxmlformats.org/officeDocument/2006/relationships/oleObject" Target="../embeddings/oleObject58.bin"/><Relationship Id="rId34" Type="http://schemas.openxmlformats.org/officeDocument/2006/relationships/image" Target="../media/image77.wmf"/><Relationship Id="rId42" Type="http://schemas.openxmlformats.org/officeDocument/2006/relationships/image" Target="../media/image81.wmf"/><Relationship Id="rId47" Type="http://schemas.openxmlformats.org/officeDocument/2006/relationships/oleObject" Target="../embeddings/oleObject91.bin"/><Relationship Id="rId50" Type="http://schemas.openxmlformats.org/officeDocument/2006/relationships/image" Target="../media/image85.wmf"/><Relationship Id="rId55" Type="http://schemas.openxmlformats.org/officeDocument/2006/relationships/oleObject" Target="../embeddings/oleObject95.bin"/><Relationship Id="rId63" Type="http://schemas.openxmlformats.org/officeDocument/2006/relationships/oleObject" Target="../embeddings/oleObject99.bin"/><Relationship Id="rId7" Type="http://schemas.openxmlformats.org/officeDocument/2006/relationships/oleObject" Target="../embeddings/oleObject51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82.bin"/><Relationship Id="rId41" Type="http://schemas.openxmlformats.org/officeDocument/2006/relationships/oleObject" Target="../embeddings/oleObject88.bin"/><Relationship Id="rId54" Type="http://schemas.openxmlformats.org/officeDocument/2006/relationships/image" Target="../media/image87.wmf"/><Relationship Id="rId62" Type="http://schemas.openxmlformats.org/officeDocument/2006/relationships/image" Target="../media/image9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58.wmf"/><Relationship Id="rId32" Type="http://schemas.openxmlformats.org/officeDocument/2006/relationships/image" Target="../media/image76.wmf"/><Relationship Id="rId37" Type="http://schemas.openxmlformats.org/officeDocument/2006/relationships/oleObject" Target="../embeddings/oleObject86.bin"/><Relationship Id="rId40" Type="http://schemas.openxmlformats.org/officeDocument/2006/relationships/image" Target="../media/image80.wmf"/><Relationship Id="rId45" Type="http://schemas.openxmlformats.org/officeDocument/2006/relationships/oleObject" Target="../embeddings/oleObject90.bin"/><Relationship Id="rId53" Type="http://schemas.openxmlformats.org/officeDocument/2006/relationships/oleObject" Target="../embeddings/oleObject94.bin"/><Relationship Id="rId58" Type="http://schemas.openxmlformats.org/officeDocument/2006/relationships/image" Target="../media/image89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59.wmf"/><Relationship Id="rId36" Type="http://schemas.openxmlformats.org/officeDocument/2006/relationships/image" Target="../media/image78.wmf"/><Relationship Id="rId49" Type="http://schemas.openxmlformats.org/officeDocument/2006/relationships/oleObject" Target="../embeddings/oleObject92.bin"/><Relationship Id="rId57" Type="http://schemas.openxmlformats.org/officeDocument/2006/relationships/oleObject" Target="../embeddings/oleObject96.bin"/><Relationship Id="rId61" Type="http://schemas.openxmlformats.org/officeDocument/2006/relationships/oleObject" Target="../embeddings/oleObject98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79.bin"/><Relationship Id="rId31" Type="http://schemas.openxmlformats.org/officeDocument/2006/relationships/oleObject" Target="../embeddings/oleObject83.bin"/><Relationship Id="rId44" Type="http://schemas.openxmlformats.org/officeDocument/2006/relationships/image" Target="../media/image82.wmf"/><Relationship Id="rId52" Type="http://schemas.openxmlformats.org/officeDocument/2006/relationships/image" Target="../media/image86.wmf"/><Relationship Id="rId60" Type="http://schemas.openxmlformats.org/officeDocument/2006/relationships/image" Target="../media/image90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60.wmf"/><Relationship Id="rId35" Type="http://schemas.openxmlformats.org/officeDocument/2006/relationships/oleObject" Target="../embeddings/oleObject85.bin"/><Relationship Id="rId43" Type="http://schemas.openxmlformats.org/officeDocument/2006/relationships/oleObject" Target="../embeddings/oleObject89.bin"/><Relationship Id="rId48" Type="http://schemas.openxmlformats.org/officeDocument/2006/relationships/image" Target="../media/image84.wmf"/><Relationship Id="rId56" Type="http://schemas.openxmlformats.org/officeDocument/2006/relationships/image" Target="../media/image88.wmf"/><Relationship Id="rId64" Type="http://schemas.openxmlformats.org/officeDocument/2006/relationships/image" Target="../media/image92.wmf"/><Relationship Id="rId8" Type="http://schemas.openxmlformats.org/officeDocument/2006/relationships/image" Target="../media/image50.wmf"/><Relationship Id="rId51" Type="http://schemas.openxmlformats.org/officeDocument/2006/relationships/oleObject" Target="../embeddings/oleObject93.bin"/><Relationship Id="rId3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oleObject" Target="../embeddings/oleObject84.bin"/><Relationship Id="rId38" Type="http://schemas.openxmlformats.org/officeDocument/2006/relationships/image" Target="../media/image79.wmf"/><Relationship Id="rId46" Type="http://schemas.openxmlformats.org/officeDocument/2006/relationships/image" Target="../media/image83.wmf"/><Relationship Id="rId59" Type="http://schemas.openxmlformats.org/officeDocument/2006/relationships/oleObject" Target="../embeddings/oleObject9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102.bin"/><Relationship Id="rId26" Type="http://schemas.openxmlformats.org/officeDocument/2006/relationships/oleObject" Target="../embeddings/oleObject106.bin"/><Relationship Id="rId3" Type="http://schemas.openxmlformats.org/officeDocument/2006/relationships/image" Target="../media/image34.wmf"/><Relationship Id="rId21" Type="http://schemas.openxmlformats.org/officeDocument/2006/relationships/image" Target="../media/image6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93.wmf"/><Relationship Id="rId25" Type="http://schemas.openxmlformats.org/officeDocument/2006/relationships/image" Target="../media/image66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29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105.bin"/><Relationship Id="rId5" Type="http://schemas.openxmlformats.org/officeDocument/2006/relationships/image" Target="../media/image35.wmf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107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Relationship Id="rId27" Type="http://schemas.openxmlformats.org/officeDocument/2006/relationships/image" Target="../media/image6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16.bin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02.wmf"/><Relationship Id="rId2" Type="http://schemas.openxmlformats.org/officeDocument/2006/relationships/oleObject" Target="../embeddings/oleObject108.bin"/><Relationship Id="rId16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oleObject" Target="../embeddings/oleObject123.bin"/><Relationship Id="rId18" Type="http://schemas.openxmlformats.org/officeDocument/2006/relationships/oleObject" Target="../embeddings/oleObject128.bin"/><Relationship Id="rId26" Type="http://schemas.openxmlformats.org/officeDocument/2006/relationships/image" Target="../media/image112.wmf"/><Relationship Id="rId39" Type="http://schemas.openxmlformats.org/officeDocument/2006/relationships/oleObject" Target="../embeddings/oleObject139.bin"/><Relationship Id="rId3" Type="http://schemas.openxmlformats.org/officeDocument/2006/relationships/image" Target="../media/image104.wmf"/><Relationship Id="rId21" Type="http://schemas.openxmlformats.org/officeDocument/2006/relationships/oleObject" Target="../embeddings/oleObject130.bin"/><Relationship Id="rId34" Type="http://schemas.openxmlformats.org/officeDocument/2006/relationships/image" Target="../media/image116.wmf"/><Relationship Id="rId42" Type="http://schemas.openxmlformats.org/officeDocument/2006/relationships/image" Target="../media/image120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22.bin"/><Relationship Id="rId17" Type="http://schemas.openxmlformats.org/officeDocument/2006/relationships/oleObject" Target="../embeddings/oleObject127.bin"/><Relationship Id="rId25" Type="http://schemas.openxmlformats.org/officeDocument/2006/relationships/oleObject" Target="../embeddings/oleObject132.bin"/><Relationship Id="rId33" Type="http://schemas.openxmlformats.org/officeDocument/2006/relationships/oleObject" Target="../embeddings/oleObject136.bin"/><Relationship Id="rId38" Type="http://schemas.openxmlformats.org/officeDocument/2006/relationships/image" Target="../media/image118.wmf"/><Relationship Id="rId2" Type="http://schemas.openxmlformats.org/officeDocument/2006/relationships/oleObject" Target="../embeddings/oleObject117.bin"/><Relationship Id="rId16" Type="http://schemas.openxmlformats.org/officeDocument/2006/relationships/oleObject" Target="../embeddings/oleObject126.bin"/><Relationship Id="rId20" Type="http://schemas.openxmlformats.org/officeDocument/2006/relationships/image" Target="../media/image109.wmf"/><Relationship Id="rId29" Type="http://schemas.openxmlformats.org/officeDocument/2006/relationships/oleObject" Target="../embeddings/oleObject134.bin"/><Relationship Id="rId41" Type="http://schemas.openxmlformats.org/officeDocument/2006/relationships/oleObject" Target="../embeddings/oleObject1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08.wmf"/><Relationship Id="rId24" Type="http://schemas.openxmlformats.org/officeDocument/2006/relationships/image" Target="../media/image111.wmf"/><Relationship Id="rId32" Type="http://schemas.openxmlformats.org/officeDocument/2006/relationships/image" Target="../media/image115.wmf"/><Relationship Id="rId37" Type="http://schemas.openxmlformats.org/officeDocument/2006/relationships/oleObject" Target="../embeddings/oleObject138.bin"/><Relationship Id="rId40" Type="http://schemas.openxmlformats.org/officeDocument/2006/relationships/image" Target="../media/image119.wmf"/><Relationship Id="rId5" Type="http://schemas.openxmlformats.org/officeDocument/2006/relationships/image" Target="../media/image105.wmf"/><Relationship Id="rId15" Type="http://schemas.openxmlformats.org/officeDocument/2006/relationships/oleObject" Target="../embeddings/oleObject125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113.wmf"/><Relationship Id="rId36" Type="http://schemas.openxmlformats.org/officeDocument/2006/relationships/image" Target="../media/image117.wmf"/><Relationship Id="rId10" Type="http://schemas.openxmlformats.org/officeDocument/2006/relationships/oleObject" Target="../embeddings/oleObject121.bin"/><Relationship Id="rId19" Type="http://schemas.openxmlformats.org/officeDocument/2006/relationships/oleObject" Target="../embeddings/oleObject129.bin"/><Relationship Id="rId31" Type="http://schemas.openxmlformats.org/officeDocument/2006/relationships/oleObject" Target="../embeddings/oleObject135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24.bin"/><Relationship Id="rId22" Type="http://schemas.openxmlformats.org/officeDocument/2006/relationships/image" Target="../media/image110.wmf"/><Relationship Id="rId27" Type="http://schemas.openxmlformats.org/officeDocument/2006/relationships/oleObject" Target="../embeddings/oleObject133.bin"/><Relationship Id="rId30" Type="http://schemas.openxmlformats.org/officeDocument/2006/relationships/image" Target="../media/image114.wmf"/><Relationship Id="rId35" Type="http://schemas.openxmlformats.org/officeDocument/2006/relationships/oleObject" Target="../embeddings/oleObject1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6806"/>
            <a:ext cx="6172200" cy="1894362"/>
          </a:xfrm>
        </p:spPr>
        <p:txBody>
          <a:bodyPr/>
          <a:lstStyle/>
          <a:p>
            <a:r>
              <a:rPr lang="fr-FR" dirty="0"/>
              <a:t>Section 5.4 </a:t>
            </a:r>
            <a:br>
              <a:rPr lang="fr-FR" dirty="0"/>
            </a:br>
            <a:r>
              <a:rPr lang="fr-FR" dirty="0" err="1"/>
              <a:t>Similiar</a:t>
            </a:r>
            <a:r>
              <a:rPr lang="fr-FR" dirty="0"/>
              <a:t> Triangles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93F1-39B4-4BFD-912A-C9E0E7CB6C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Ex: Indicate which triangles are similar to each other. Then write out the ratios and find the length of the missing sides: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02B6F7-9FA0-40CA-BA1E-EF00177B9131}"/>
              </a:ext>
            </a:extLst>
          </p:cNvPr>
          <p:cNvGrpSpPr/>
          <p:nvPr/>
        </p:nvGrpSpPr>
        <p:grpSpPr>
          <a:xfrm>
            <a:off x="4644008" y="934814"/>
            <a:ext cx="2963217" cy="2211834"/>
            <a:chOff x="4345087" y="734219"/>
            <a:chExt cx="3497262" cy="2746375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F415A00C-8B34-4FE9-825A-33AC8B703992}"/>
                </a:ext>
              </a:extLst>
            </p:cNvPr>
            <p:cNvSpPr/>
            <p:nvPr/>
          </p:nvSpPr>
          <p:spPr>
            <a:xfrm flipH="1">
              <a:off x="4614962" y="1016794"/>
              <a:ext cx="2879725" cy="2160587"/>
            </a:xfrm>
            <a:prstGeom prst="rtTriangle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22" name="Object 2">
              <a:extLst>
                <a:ext uri="{FF2B5EF4-FFF2-40B4-BE49-F238E27FC236}">
                  <a16:creationId xmlns:a16="http://schemas.microsoft.com/office/drawing/2014/main" id="{CA715018-FDBF-46DE-AB63-EA8BE7E3BA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0868418"/>
                </p:ext>
              </p:extLst>
            </p:nvPr>
          </p:nvGraphicFramePr>
          <p:xfrm>
            <a:off x="6384742" y="1065651"/>
            <a:ext cx="569576" cy="400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3800" imgH="177480" progId="Equation.DSMT4">
                    <p:embed/>
                  </p:oleObj>
                </mc:Choice>
                <mc:Fallback>
                  <p:oleObj name="Equation" r:id="rId2" imgW="253800" imgH="177480" progId="Equation.DSMT4">
                    <p:embed/>
                    <p:pic>
                      <p:nvPicPr>
                        <p:cNvPr id="22" name="Object 2">
                          <a:extLst>
                            <a:ext uri="{FF2B5EF4-FFF2-40B4-BE49-F238E27FC236}">
                              <a16:creationId xmlns:a16="http://schemas.microsoft.com/office/drawing/2014/main" id="{CA715018-FDBF-46DE-AB63-EA8BE7E3BA6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4742" y="1065651"/>
                          <a:ext cx="569576" cy="4001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>
              <a:extLst>
                <a:ext uri="{FF2B5EF4-FFF2-40B4-BE49-F238E27FC236}">
                  <a16:creationId xmlns:a16="http://schemas.microsoft.com/office/drawing/2014/main" id="{DDB88680-7E87-49A3-855E-564E0523EE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7585962"/>
                </p:ext>
              </p:extLst>
            </p:nvPr>
          </p:nvGraphicFramePr>
          <p:xfrm>
            <a:off x="5194943" y="2093116"/>
            <a:ext cx="552713" cy="30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17160" imgH="177480" progId="Equation.DSMT4">
                    <p:embed/>
                  </p:oleObj>
                </mc:Choice>
                <mc:Fallback>
                  <p:oleObj name="Equation" r:id="rId4" imgW="317160" imgH="177480" progId="Equation.DSMT4">
                    <p:embed/>
                    <p:pic>
                      <p:nvPicPr>
                        <p:cNvPr id="23" name="Object 3">
                          <a:extLst>
                            <a:ext uri="{FF2B5EF4-FFF2-40B4-BE49-F238E27FC236}">
                              <a16:creationId xmlns:a16="http://schemas.microsoft.com/office/drawing/2014/main" id="{DDB88680-7E87-49A3-855E-564E0523EE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4943" y="2093116"/>
                          <a:ext cx="552713" cy="30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CDDD87EC-58C1-4EEF-9E22-476CC0EF64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311065"/>
                </p:ext>
              </p:extLst>
            </p:nvPr>
          </p:nvGraphicFramePr>
          <p:xfrm>
            <a:off x="7512149" y="1812131"/>
            <a:ext cx="330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335" imgH="164957" progId="Equation.DSMT4">
                    <p:embed/>
                  </p:oleObj>
                </mc:Choice>
                <mc:Fallback>
                  <p:oleObj name="Equation" r:id="rId6" imgW="190335" imgH="164957" progId="Equation.DSMT4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CDDD87EC-58C1-4EEF-9E22-476CC0EF64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2149" y="1812131"/>
                          <a:ext cx="330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93741F-DBA8-4CFC-94B9-ACFF8AC8A43B}"/>
                </a:ext>
              </a:extLst>
            </p:cNvPr>
            <p:cNvCxnSpPr>
              <a:stCxn id="21" idx="2"/>
            </p:cNvCxnSpPr>
            <p:nvPr/>
          </p:nvCxnSpPr>
          <p:spPr>
            <a:xfrm rot="5400000" flipH="1">
              <a:off x="6322318" y="2005013"/>
              <a:ext cx="1519237" cy="825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3D9A25-66FE-4FDB-836B-31FB1BDBC5DD}"/>
                </a:ext>
              </a:extLst>
            </p:cNvPr>
            <p:cNvCxnSpPr/>
            <p:nvPr/>
          </p:nvCxnSpPr>
          <p:spPr>
            <a:xfrm rot="16200000" flipH="1">
              <a:off x="6479481" y="1800224"/>
              <a:ext cx="177800" cy="10636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26412-4F11-480E-9A82-004B7191DD95}"/>
                </a:ext>
              </a:extLst>
            </p:cNvPr>
            <p:cNvCxnSpPr/>
            <p:nvPr/>
          </p:nvCxnSpPr>
          <p:spPr>
            <a:xfrm flipV="1">
              <a:off x="6612037" y="1821656"/>
              <a:ext cx="150812" cy="11271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5">
              <a:extLst>
                <a:ext uri="{FF2B5EF4-FFF2-40B4-BE49-F238E27FC236}">
                  <a16:creationId xmlns:a16="http://schemas.microsoft.com/office/drawing/2014/main" id="{D3D06DA1-381E-4899-B1E8-DEB347DCD3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9380589"/>
                </p:ext>
              </p:extLst>
            </p:nvPr>
          </p:nvGraphicFramePr>
          <p:xfrm>
            <a:off x="6770365" y="2247180"/>
            <a:ext cx="219075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28" name="Object 5">
                          <a:extLst>
                            <a:ext uri="{FF2B5EF4-FFF2-40B4-BE49-F238E27FC236}">
                              <a16:creationId xmlns:a16="http://schemas.microsoft.com/office/drawing/2014/main" id="{D3D06DA1-381E-4899-B1E8-DEB347DCD3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0365" y="2247180"/>
                          <a:ext cx="219075" cy="242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6">
              <a:extLst>
                <a:ext uri="{FF2B5EF4-FFF2-40B4-BE49-F238E27FC236}">
                  <a16:creationId xmlns:a16="http://schemas.microsoft.com/office/drawing/2014/main" id="{F0F22D40-CADD-4FB4-BD40-E1D2579624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7882724"/>
                </p:ext>
              </p:extLst>
            </p:nvPr>
          </p:nvGraphicFramePr>
          <p:xfrm>
            <a:off x="7362924" y="734219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68" imgH="164957" progId="Equation.DSMT4">
                    <p:embed/>
                  </p:oleObj>
                </mc:Choice>
                <mc:Fallback>
                  <p:oleObj name="Equation" r:id="rId10" imgW="152268" imgH="164957" progId="Equation.DSMT4">
                    <p:embed/>
                    <p:pic>
                      <p:nvPicPr>
                        <p:cNvPr id="29" name="Object 6">
                          <a:extLst>
                            <a:ext uri="{FF2B5EF4-FFF2-40B4-BE49-F238E27FC236}">
                              <a16:creationId xmlns:a16="http://schemas.microsoft.com/office/drawing/2014/main" id="{F0F22D40-CADD-4FB4-BD40-E1D25796248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2924" y="734219"/>
                          <a:ext cx="28575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7">
              <a:extLst>
                <a:ext uri="{FF2B5EF4-FFF2-40B4-BE49-F238E27FC236}">
                  <a16:creationId xmlns:a16="http://schemas.microsoft.com/office/drawing/2014/main" id="{7C2DFB55-8145-4C10-9571-746B47C5EA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3478867"/>
                </p:ext>
              </p:extLst>
            </p:nvPr>
          </p:nvGraphicFramePr>
          <p:xfrm>
            <a:off x="4345087" y="3093244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30" name="Object 7">
                          <a:extLst>
                            <a:ext uri="{FF2B5EF4-FFF2-40B4-BE49-F238E27FC236}">
                              <a16:creationId xmlns:a16="http://schemas.microsoft.com/office/drawing/2014/main" id="{7C2DFB55-8145-4C10-9571-746B47C5EA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5087" y="3093244"/>
                          <a:ext cx="28575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8">
              <a:extLst>
                <a:ext uri="{FF2B5EF4-FFF2-40B4-BE49-F238E27FC236}">
                  <a16:creationId xmlns:a16="http://schemas.microsoft.com/office/drawing/2014/main" id="{36338229-FA02-456D-B758-EB6C523BC4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8551327"/>
                </p:ext>
              </p:extLst>
            </p:nvPr>
          </p:nvGraphicFramePr>
          <p:xfrm>
            <a:off x="7512149" y="3078956"/>
            <a:ext cx="309563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4814" imgH="177492" progId="Equation.DSMT4">
                    <p:embed/>
                  </p:oleObj>
                </mc:Choice>
                <mc:Fallback>
                  <p:oleObj name="Equation" r:id="rId14" imgW="164814" imgH="177492" progId="Equation.DSMT4">
                    <p:embed/>
                    <p:pic>
                      <p:nvPicPr>
                        <p:cNvPr id="31" name="Object 8">
                          <a:extLst>
                            <a:ext uri="{FF2B5EF4-FFF2-40B4-BE49-F238E27FC236}">
                              <a16:creationId xmlns:a16="http://schemas.microsoft.com/office/drawing/2014/main" id="{36338229-FA02-456D-B758-EB6C523BC4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2149" y="3078956"/>
                          <a:ext cx="309563" cy="33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9">
              <a:extLst>
                <a:ext uri="{FF2B5EF4-FFF2-40B4-BE49-F238E27FC236}">
                  <a16:creationId xmlns:a16="http://schemas.microsoft.com/office/drawing/2014/main" id="{DA8DE920-4A40-4FC0-AEC9-C2D67A388B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637694"/>
                </p:ext>
              </p:extLst>
            </p:nvPr>
          </p:nvGraphicFramePr>
          <p:xfrm>
            <a:off x="6426299" y="1400969"/>
            <a:ext cx="3333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77492" imgH="164814" progId="Equation.DSMT4">
                    <p:embed/>
                  </p:oleObj>
                </mc:Choice>
                <mc:Fallback>
                  <p:oleObj name="Equation" r:id="rId16" imgW="177492" imgH="164814" progId="Equation.DSMT4">
                    <p:embed/>
                    <p:pic>
                      <p:nvPicPr>
                        <p:cNvPr id="32" name="Object 9">
                          <a:extLst>
                            <a:ext uri="{FF2B5EF4-FFF2-40B4-BE49-F238E27FC236}">
                              <a16:creationId xmlns:a16="http://schemas.microsoft.com/office/drawing/2014/main" id="{DA8DE920-4A40-4FC0-AEC9-C2D67A388B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6299" y="1400969"/>
                          <a:ext cx="33337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A55639-7ED4-4D9E-8799-12472359770D}"/>
                </a:ext>
              </a:extLst>
            </p:cNvPr>
            <p:cNvCxnSpPr/>
            <p:nvPr/>
          </p:nvCxnSpPr>
          <p:spPr>
            <a:xfrm>
              <a:off x="7296249" y="2971006"/>
              <a:ext cx="215900" cy="635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98EFBE-B9CA-47EF-B174-234270E7FCC7}"/>
                </a:ext>
              </a:extLst>
            </p:cNvPr>
            <p:cNvCxnSpPr/>
            <p:nvPr/>
          </p:nvCxnSpPr>
          <p:spPr>
            <a:xfrm rot="16200000" flipH="1">
              <a:off x="7200205" y="3076575"/>
              <a:ext cx="212725" cy="1588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5">
              <a:extLst>
                <a:ext uri="{FF2B5EF4-FFF2-40B4-BE49-F238E27FC236}">
                  <a16:creationId xmlns:a16="http://schemas.microsoft.com/office/drawing/2014/main" id="{C4315C2A-1626-47B3-93A6-935538AC48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707950"/>
                </p:ext>
              </p:extLst>
            </p:nvPr>
          </p:nvGraphicFramePr>
          <p:xfrm>
            <a:off x="5880993" y="3193256"/>
            <a:ext cx="241300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39680" imgH="164880" progId="Equation.DSMT4">
                    <p:embed/>
                  </p:oleObj>
                </mc:Choice>
                <mc:Fallback>
                  <p:oleObj name="Equation" r:id="rId18" imgW="139680" imgH="164880" progId="Equation.DSMT4">
                    <p:embed/>
                    <p:pic>
                      <p:nvPicPr>
                        <p:cNvPr id="35" name="Object 5">
                          <a:extLst>
                            <a:ext uri="{FF2B5EF4-FFF2-40B4-BE49-F238E27FC236}">
                              <a16:creationId xmlns:a16="http://schemas.microsoft.com/office/drawing/2014/main" id="{C4315C2A-1626-47B3-93A6-935538AC48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993" y="3193256"/>
                          <a:ext cx="241300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687C9D-E8C4-4FCA-A5FD-39673C13DA23}"/>
              </a:ext>
            </a:extLst>
          </p:cNvPr>
          <p:cNvGrpSpPr/>
          <p:nvPr/>
        </p:nvGrpSpPr>
        <p:grpSpPr>
          <a:xfrm>
            <a:off x="360611" y="934814"/>
            <a:ext cx="2352328" cy="2267541"/>
            <a:chOff x="347464" y="815181"/>
            <a:chExt cx="2425700" cy="2746375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DD6DA99-8213-4F01-A795-8A18D9E21EB0}"/>
                </a:ext>
              </a:extLst>
            </p:cNvPr>
            <p:cNvSpPr/>
            <p:nvPr/>
          </p:nvSpPr>
          <p:spPr>
            <a:xfrm>
              <a:off x="539552" y="1124744"/>
              <a:ext cx="2006600" cy="2054225"/>
            </a:xfrm>
            <a:prstGeom prst="triangle">
              <a:avLst>
                <a:gd name="adj" fmla="val 75444"/>
              </a:avLst>
            </a:prstGeom>
            <a:solidFill>
              <a:schemeClr val="accent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CC54DA5-7239-4F20-A660-8438E94D8B9A}"/>
                </a:ext>
              </a:extLst>
            </p:cNvPr>
            <p:cNvSpPr/>
            <p:nvPr/>
          </p:nvSpPr>
          <p:spPr>
            <a:xfrm>
              <a:off x="1333302" y="1134269"/>
              <a:ext cx="952500" cy="952500"/>
            </a:xfrm>
            <a:prstGeom prst="triangle">
              <a:avLst>
                <a:gd name="adj" fmla="val 75444"/>
              </a:avLst>
            </a:prstGeom>
            <a:solidFill>
              <a:schemeClr val="accent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4C97311-D586-4FEE-902D-51FE6521D5FC}"/>
                </a:ext>
              </a:extLst>
            </p:cNvPr>
            <p:cNvCxnSpPr/>
            <p:nvPr/>
          </p:nvCxnSpPr>
          <p:spPr>
            <a:xfrm rot="10800000" flipV="1">
              <a:off x="1668264" y="2086769"/>
              <a:ext cx="201613" cy="0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3A40B66-08A3-4DC7-ABA9-CD9CC25819D3}"/>
                </a:ext>
              </a:extLst>
            </p:cNvPr>
            <p:cNvCxnSpPr/>
            <p:nvPr/>
          </p:nvCxnSpPr>
          <p:spPr>
            <a:xfrm rot="10800000" flipV="1">
              <a:off x="1380927" y="3177381"/>
              <a:ext cx="201612" cy="0"/>
            </a:xfrm>
            <a:prstGeom prst="straightConnector1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2">
              <a:extLst>
                <a:ext uri="{FF2B5EF4-FFF2-40B4-BE49-F238E27FC236}">
                  <a16:creationId xmlns:a16="http://schemas.microsoft.com/office/drawing/2014/main" id="{5A0F17B8-FCE6-4193-9476-332C3C9AAA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4189262"/>
                </p:ext>
              </p:extLst>
            </p:nvPr>
          </p:nvGraphicFramePr>
          <p:xfrm>
            <a:off x="1949252" y="815181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8" name="Object 2">
                          <a:extLst>
                            <a:ext uri="{FF2B5EF4-FFF2-40B4-BE49-F238E27FC236}">
                              <a16:creationId xmlns:a16="http://schemas.microsoft.com/office/drawing/2014/main" id="{5A0F17B8-FCE6-4193-9476-332C3C9AAA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9252" y="815181"/>
                          <a:ext cx="28575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>
              <a:extLst>
                <a:ext uri="{FF2B5EF4-FFF2-40B4-BE49-F238E27FC236}">
                  <a16:creationId xmlns:a16="http://schemas.microsoft.com/office/drawing/2014/main" id="{302B75A3-7E74-44A7-A1E5-4C84FF6435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1466902"/>
                </p:ext>
              </p:extLst>
            </p:nvPr>
          </p:nvGraphicFramePr>
          <p:xfrm>
            <a:off x="347464" y="3124994"/>
            <a:ext cx="217488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68" imgH="164957" progId="Equation.DSMT4">
                    <p:embed/>
                  </p:oleObj>
                </mc:Choice>
                <mc:Fallback>
                  <p:oleObj name="Equation" r:id="rId21" imgW="152268" imgH="164957" progId="Equation.DSMT4">
                    <p:embed/>
                    <p:pic>
                      <p:nvPicPr>
                        <p:cNvPr id="9" name="Object 3">
                          <a:extLst>
                            <a:ext uri="{FF2B5EF4-FFF2-40B4-BE49-F238E27FC236}">
                              <a16:creationId xmlns:a16="http://schemas.microsoft.com/office/drawing/2014/main" id="{302B75A3-7E74-44A7-A1E5-4C84FF6435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464" y="3124994"/>
                          <a:ext cx="217488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>
              <a:extLst>
                <a:ext uri="{FF2B5EF4-FFF2-40B4-BE49-F238E27FC236}">
                  <a16:creationId xmlns:a16="http://schemas.microsoft.com/office/drawing/2014/main" id="{FD416CE1-6F20-4F62-AD7A-56569DBD26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9197919"/>
                </p:ext>
              </p:extLst>
            </p:nvPr>
          </p:nvGraphicFramePr>
          <p:xfrm>
            <a:off x="2538214" y="3105944"/>
            <a:ext cx="23495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64814" imgH="177492" progId="Equation.DSMT4">
                    <p:embed/>
                  </p:oleObj>
                </mc:Choice>
                <mc:Fallback>
                  <p:oleObj name="Equation" r:id="rId23" imgW="164814" imgH="177492" progId="Equation.DSMT4">
                    <p:embed/>
                    <p:pic>
                      <p:nvPicPr>
                        <p:cNvPr id="10" name="Object 4">
                          <a:extLst>
                            <a:ext uri="{FF2B5EF4-FFF2-40B4-BE49-F238E27FC236}">
                              <a16:creationId xmlns:a16="http://schemas.microsoft.com/office/drawing/2014/main" id="{FD416CE1-6F20-4F62-AD7A-56569DBD26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8214" y="3105944"/>
                          <a:ext cx="234950" cy="252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">
              <a:extLst>
                <a:ext uri="{FF2B5EF4-FFF2-40B4-BE49-F238E27FC236}">
                  <a16:creationId xmlns:a16="http://schemas.microsoft.com/office/drawing/2014/main" id="{2AEEBAE1-8B10-43FD-90C6-FF244C6CAE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6777963"/>
                </p:ext>
              </p:extLst>
            </p:nvPr>
          </p:nvGraphicFramePr>
          <p:xfrm>
            <a:off x="2257227" y="1966119"/>
            <a:ext cx="2540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77492" imgH="164814" progId="Equation.DSMT4">
                    <p:embed/>
                  </p:oleObj>
                </mc:Choice>
                <mc:Fallback>
                  <p:oleObj name="Equation" r:id="rId25" imgW="177492" imgH="164814" progId="Equation.DSMT4">
                    <p:embed/>
                    <p:pic>
                      <p:nvPicPr>
                        <p:cNvPr id="11" name="Object 5">
                          <a:extLst>
                            <a:ext uri="{FF2B5EF4-FFF2-40B4-BE49-F238E27FC236}">
                              <a16:creationId xmlns:a16="http://schemas.microsoft.com/office/drawing/2014/main" id="{2AEEBAE1-8B10-43FD-90C6-FF244C6CAE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227" y="1966119"/>
                          <a:ext cx="254000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>
              <a:extLst>
                <a:ext uri="{FF2B5EF4-FFF2-40B4-BE49-F238E27FC236}">
                  <a16:creationId xmlns:a16="http://schemas.microsoft.com/office/drawing/2014/main" id="{CF6B5597-8ECC-4E97-9F7F-F77A448C100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504123"/>
                </p:ext>
              </p:extLst>
            </p:nvPr>
          </p:nvGraphicFramePr>
          <p:xfrm>
            <a:off x="1104702" y="1943894"/>
            <a:ext cx="23495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64885" imgH="164885" progId="Equation.DSMT4">
                    <p:embed/>
                  </p:oleObj>
                </mc:Choice>
                <mc:Fallback>
                  <p:oleObj name="Equation" r:id="rId27" imgW="164885" imgH="164885" progId="Equation.DSMT4">
                    <p:embed/>
                    <p:pic>
                      <p:nvPicPr>
                        <p:cNvPr id="12" name="Object 6">
                          <a:extLst>
                            <a:ext uri="{FF2B5EF4-FFF2-40B4-BE49-F238E27FC236}">
                              <a16:creationId xmlns:a16="http://schemas.microsoft.com/office/drawing/2014/main" id="{CF6B5597-8ECC-4E97-9F7F-F77A448C10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702" y="1943894"/>
                          <a:ext cx="234950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>
              <a:extLst>
                <a:ext uri="{FF2B5EF4-FFF2-40B4-BE49-F238E27FC236}">
                  <a16:creationId xmlns:a16="http://schemas.microsoft.com/office/drawing/2014/main" id="{17D97B38-87A8-4C4A-8FA9-5DD9E2E722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0253537"/>
                </p:ext>
              </p:extLst>
            </p:nvPr>
          </p:nvGraphicFramePr>
          <p:xfrm>
            <a:off x="1384102" y="3253581"/>
            <a:ext cx="331787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90335" imgH="177646" progId="Equation.DSMT4">
                    <p:embed/>
                  </p:oleObj>
                </mc:Choice>
                <mc:Fallback>
                  <p:oleObj name="Equation" r:id="rId29" imgW="190335" imgH="177646" progId="Equation.DSMT4">
                    <p:embed/>
                    <p:pic>
                      <p:nvPicPr>
                        <p:cNvPr id="13" name="Object 7">
                          <a:extLst>
                            <a:ext uri="{FF2B5EF4-FFF2-40B4-BE49-F238E27FC236}">
                              <a16:creationId xmlns:a16="http://schemas.microsoft.com/office/drawing/2014/main" id="{17D97B38-87A8-4C4A-8FA9-5DD9E2E722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102" y="3253581"/>
                          <a:ext cx="331787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60C52487-618E-4C00-8A67-AFF6912AAA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6666899"/>
                </p:ext>
              </p:extLst>
            </p:nvPr>
          </p:nvGraphicFramePr>
          <p:xfrm>
            <a:off x="1679377" y="2128044"/>
            <a:ext cx="220662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26725" imgH="177415" progId="Equation.DSMT4">
                    <p:embed/>
                  </p:oleObj>
                </mc:Choice>
                <mc:Fallback>
                  <p:oleObj name="Equation" r:id="rId31" imgW="126725" imgH="177415" progId="Equation.DSMT4">
                    <p:embed/>
                    <p:pic>
                      <p:nvPicPr>
                        <p:cNvPr id="14" name="Object 8">
                          <a:extLst>
                            <a:ext uri="{FF2B5EF4-FFF2-40B4-BE49-F238E27FC236}">
                              <a16:creationId xmlns:a16="http://schemas.microsoft.com/office/drawing/2014/main" id="{60C52487-618E-4C00-8A67-AFF6912AAA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377" y="2128044"/>
                          <a:ext cx="220662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>
              <a:extLst>
                <a:ext uri="{FF2B5EF4-FFF2-40B4-BE49-F238E27FC236}">
                  <a16:creationId xmlns:a16="http://schemas.microsoft.com/office/drawing/2014/main" id="{E5E9FC7D-3475-4A2C-8617-0024786DE6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6259071"/>
                </p:ext>
              </p:extLst>
            </p:nvPr>
          </p:nvGraphicFramePr>
          <p:xfrm>
            <a:off x="1455539" y="1310481"/>
            <a:ext cx="19843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14102" imgH="177492" progId="Equation.DSMT4">
                    <p:embed/>
                  </p:oleObj>
                </mc:Choice>
                <mc:Fallback>
                  <p:oleObj name="Equation" r:id="rId33" imgW="114102" imgH="177492" progId="Equation.DSMT4">
                    <p:embed/>
                    <p:pic>
                      <p:nvPicPr>
                        <p:cNvPr id="15" name="Object 9">
                          <a:extLst>
                            <a:ext uri="{FF2B5EF4-FFF2-40B4-BE49-F238E27FC236}">
                              <a16:creationId xmlns:a16="http://schemas.microsoft.com/office/drawing/2014/main" id="{E5E9FC7D-3475-4A2C-8617-0024786DE6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5539" y="1310481"/>
                          <a:ext cx="198438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>
              <a:extLst>
                <a:ext uri="{FF2B5EF4-FFF2-40B4-BE49-F238E27FC236}">
                  <a16:creationId xmlns:a16="http://schemas.microsoft.com/office/drawing/2014/main" id="{670AF48F-3366-4FF9-A7E4-28C51045BB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683469"/>
                </p:ext>
              </p:extLst>
            </p:nvPr>
          </p:nvGraphicFramePr>
          <p:xfrm>
            <a:off x="757039" y="2367756"/>
            <a:ext cx="22066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26835" imgH="139518" progId="Equation.DSMT4">
                    <p:embed/>
                  </p:oleObj>
                </mc:Choice>
                <mc:Fallback>
                  <p:oleObj name="Equation" r:id="rId35" imgW="126835" imgH="139518" progId="Equation.DSMT4">
                    <p:embed/>
                    <p:pic>
                      <p:nvPicPr>
                        <p:cNvPr id="16" name="Object 10">
                          <a:extLst>
                            <a:ext uri="{FF2B5EF4-FFF2-40B4-BE49-F238E27FC236}">
                              <a16:creationId xmlns:a16="http://schemas.microsoft.com/office/drawing/2014/main" id="{670AF48F-3366-4FF9-A7E4-28C51045BB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039" y="2367756"/>
                          <a:ext cx="220663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0">
              <a:extLst>
                <a:ext uri="{FF2B5EF4-FFF2-40B4-BE49-F238E27FC236}">
                  <a16:creationId xmlns:a16="http://schemas.microsoft.com/office/drawing/2014/main" id="{DFADD82C-4309-4348-97F7-D3A25BEB72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8070079"/>
                </p:ext>
              </p:extLst>
            </p:nvPr>
          </p:nvGraphicFramePr>
          <p:xfrm>
            <a:off x="2415926" y="2415505"/>
            <a:ext cx="330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90440" imgH="164880" progId="Equation.DSMT4">
                    <p:embed/>
                  </p:oleObj>
                </mc:Choice>
                <mc:Fallback>
                  <p:oleObj name="Equation" r:id="rId37" imgW="190440" imgH="164880" progId="Equation.DSMT4">
                    <p:embed/>
                    <p:pic>
                      <p:nvPicPr>
                        <p:cNvPr id="37" name="Object 10">
                          <a:extLst>
                            <a:ext uri="{FF2B5EF4-FFF2-40B4-BE49-F238E27FC236}">
                              <a16:creationId xmlns:a16="http://schemas.microsoft.com/office/drawing/2014/main" id="{DFADD82C-4309-4348-97F7-D3A25BEB72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5926" y="2415505"/>
                          <a:ext cx="330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">
              <a:extLst>
                <a:ext uri="{FF2B5EF4-FFF2-40B4-BE49-F238E27FC236}">
                  <a16:creationId xmlns:a16="http://schemas.microsoft.com/office/drawing/2014/main" id="{7EB02AE5-52C6-4BF6-90C5-D378A781D5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1552435"/>
                </p:ext>
              </p:extLst>
            </p:nvPr>
          </p:nvGraphicFramePr>
          <p:xfrm>
            <a:off x="2194973" y="1478820"/>
            <a:ext cx="242888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139680" imgH="164880" progId="Equation.DSMT4">
                    <p:embed/>
                  </p:oleObj>
                </mc:Choice>
                <mc:Fallback>
                  <p:oleObj name="Equation" r:id="rId39" imgW="139680" imgH="164880" progId="Equation.DSMT4">
                    <p:embed/>
                    <p:pic>
                      <p:nvPicPr>
                        <p:cNvPr id="38" name="Object 10">
                          <a:extLst>
                            <a:ext uri="{FF2B5EF4-FFF2-40B4-BE49-F238E27FC236}">
                              <a16:creationId xmlns:a16="http://schemas.microsoft.com/office/drawing/2014/main" id="{7EB02AE5-52C6-4BF6-90C5-D378A781D5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4973" y="1478820"/>
                          <a:ext cx="242888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EC14705-B35E-44C3-84FC-DB946BB72D41}"/>
              </a:ext>
            </a:extLst>
          </p:cNvPr>
          <p:cNvGrpSpPr/>
          <p:nvPr/>
        </p:nvGrpSpPr>
        <p:grpSpPr>
          <a:xfrm>
            <a:off x="496053" y="4104385"/>
            <a:ext cx="1656184" cy="1838201"/>
            <a:chOff x="457200" y="4827410"/>
            <a:chExt cx="1656184" cy="1838201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F22DD3E-6A36-4983-BDAA-03398A08984E}"/>
                </a:ext>
              </a:extLst>
            </p:cNvPr>
            <p:cNvSpPr/>
            <p:nvPr/>
          </p:nvSpPr>
          <p:spPr>
            <a:xfrm>
              <a:off x="457200" y="4827410"/>
              <a:ext cx="1656184" cy="1838201"/>
            </a:xfrm>
            <a:prstGeom prst="triangle">
              <a:avLst>
                <a:gd name="adj" fmla="val 46441"/>
              </a:avLst>
            </a:prstGeom>
            <a:solidFill>
              <a:schemeClr val="accent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8C5DA-E686-4AA8-93AC-286814266EF5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 flipV="1">
              <a:off x="457200" y="6168249"/>
              <a:ext cx="1417895" cy="4973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E8497454-8521-4C61-95DE-92778537F9A5}"/>
                </a:ext>
              </a:extLst>
            </p:cNvPr>
            <p:cNvSpPr/>
            <p:nvPr/>
          </p:nvSpPr>
          <p:spPr>
            <a:xfrm>
              <a:off x="1950120" y="6525344"/>
              <a:ext cx="101600" cy="84137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F41FA91A-6660-490D-BF9A-C87881DA87D7}"/>
                </a:ext>
              </a:extLst>
            </p:cNvPr>
            <p:cNvSpPr/>
            <p:nvPr/>
          </p:nvSpPr>
          <p:spPr>
            <a:xfrm>
              <a:off x="617344" y="6432481"/>
              <a:ext cx="101600" cy="84137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aphicFrame>
        <p:nvGraphicFramePr>
          <p:cNvPr id="50" name="Object 10">
            <a:extLst>
              <a:ext uri="{FF2B5EF4-FFF2-40B4-BE49-F238E27FC236}">
                <a16:creationId xmlns:a16="http://schemas.microsoft.com/office/drawing/2014/main" id="{74D496D5-73B0-494B-A4AD-36834DD5F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92181"/>
              </p:ext>
            </p:extLst>
          </p:nvPr>
        </p:nvGraphicFramePr>
        <p:xfrm>
          <a:off x="1156524" y="5946077"/>
          <a:ext cx="320212" cy="23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90440" imgH="164880" progId="Equation.DSMT4">
                  <p:embed/>
                </p:oleObj>
              </mc:Choice>
              <mc:Fallback>
                <p:oleObj name="Equation" r:id="rId41" imgW="190440" imgH="164880" progId="Equation.DSMT4">
                  <p:embed/>
                  <p:pic>
                    <p:nvPicPr>
                      <p:cNvPr id="50" name="Object 10">
                        <a:extLst>
                          <a:ext uri="{FF2B5EF4-FFF2-40B4-BE49-F238E27FC236}">
                            <a16:creationId xmlns:a16="http://schemas.microsoft.com/office/drawing/2014/main" id="{74D496D5-73B0-494B-A4AD-36834DD5F2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524" y="5946077"/>
                        <a:ext cx="320212" cy="235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0">
            <a:extLst>
              <a:ext uri="{FF2B5EF4-FFF2-40B4-BE49-F238E27FC236}">
                <a16:creationId xmlns:a16="http://schemas.microsoft.com/office/drawing/2014/main" id="{E276CC5B-AB87-4E88-8CB5-04AFC2E98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342526"/>
              </p:ext>
            </p:extLst>
          </p:nvPr>
        </p:nvGraphicFramePr>
        <p:xfrm>
          <a:off x="1630363" y="4725144"/>
          <a:ext cx="3206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0440" imgH="177480" progId="Equation.DSMT4">
                  <p:embed/>
                </p:oleObj>
              </mc:Choice>
              <mc:Fallback>
                <p:oleObj name="Equation" r:id="rId42" imgW="190440" imgH="177480" progId="Equation.DSMT4">
                  <p:embed/>
                  <p:pic>
                    <p:nvPicPr>
                      <p:cNvPr id="51" name="Object 10">
                        <a:extLst>
                          <a:ext uri="{FF2B5EF4-FFF2-40B4-BE49-F238E27FC236}">
                            <a16:creationId xmlns:a16="http://schemas.microsoft.com/office/drawing/2014/main" id="{E276CC5B-AB87-4E88-8CB5-04AFC2E985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4725144"/>
                        <a:ext cx="32067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0">
            <a:extLst>
              <a:ext uri="{FF2B5EF4-FFF2-40B4-BE49-F238E27FC236}">
                <a16:creationId xmlns:a16="http://schemas.microsoft.com/office/drawing/2014/main" id="{C18EAA68-6CDD-43C8-A7BD-C57393A83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377059"/>
              </p:ext>
            </p:extLst>
          </p:nvPr>
        </p:nvGraphicFramePr>
        <p:xfrm>
          <a:off x="2016663" y="5509593"/>
          <a:ext cx="326734" cy="30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720" imgH="139680" progId="Equation.DSMT4">
                  <p:embed/>
                </p:oleObj>
              </mc:Choice>
              <mc:Fallback>
                <p:oleObj name="Equation" r:id="rId44" imgW="126720" imgH="139680" progId="Equation.DSMT4">
                  <p:embed/>
                  <p:pic>
                    <p:nvPicPr>
                      <p:cNvPr id="52" name="Object 10">
                        <a:extLst>
                          <a:ext uri="{FF2B5EF4-FFF2-40B4-BE49-F238E27FC236}">
                            <a16:creationId xmlns:a16="http://schemas.microsoft.com/office/drawing/2014/main" id="{C18EAA68-6CDD-43C8-A7BD-C57393A83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663" y="5509593"/>
                        <a:ext cx="326734" cy="307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0">
            <a:extLst>
              <a:ext uri="{FF2B5EF4-FFF2-40B4-BE49-F238E27FC236}">
                <a16:creationId xmlns:a16="http://schemas.microsoft.com/office/drawing/2014/main" id="{E3AA2C4F-D140-4B52-94B7-AB8824384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80971"/>
              </p:ext>
            </p:extLst>
          </p:nvPr>
        </p:nvGraphicFramePr>
        <p:xfrm>
          <a:off x="472559" y="4931044"/>
          <a:ext cx="352703" cy="28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90440" imgH="177480" progId="Equation.DSMT4">
                  <p:embed/>
                </p:oleObj>
              </mc:Choice>
              <mc:Fallback>
                <p:oleObj name="Equation" r:id="rId46" imgW="190440" imgH="177480" progId="Equation.DSMT4">
                  <p:embed/>
                  <p:pic>
                    <p:nvPicPr>
                      <p:cNvPr id="53" name="Object 10">
                        <a:extLst>
                          <a:ext uri="{FF2B5EF4-FFF2-40B4-BE49-F238E27FC236}">
                            <a16:creationId xmlns:a16="http://schemas.microsoft.com/office/drawing/2014/main" id="{E3AA2C4F-D140-4B52-94B7-AB8824384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59" y="4931044"/>
                        <a:ext cx="352703" cy="281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0">
            <a:extLst>
              <a:ext uri="{FF2B5EF4-FFF2-40B4-BE49-F238E27FC236}">
                <a16:creationId xmlns:a16="http://schemas.microsoft.com/office/drawing/2014/main" id="{53185734-7D15-45FF-83A6-404EA1EDC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7768"/>
              </p:ext>
            </p:extLst>
          </p:nvPr>
        </p:nvGraphicFramePr>
        <p:xfrm>
          <a:off x="1167089" y="5431967"/>
          <a:ext cx="212886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39680" imgH="164880" progId="Equation.DSMT4">
                  <p:embed/>
                </p:oleObj>
              </mc:Choice>
              <mc:Fallback>
                <p:oleObj name="Equation" r:id="rId48" imgW="139680" imgH="164880" progId="Equation.DSMT4">
                  <p:embed/>
                  <p:pic>
                    <p:nvPicPr>
                      <p:cNvPr id="54" name="Object 10">
                        <a:extLst>
                          <a:ext uri="{FF2B5EF4-FFF2-40B4-BE49-F238E27FC236}">
                            <a16:creationId xmlns:a16="http://schemas.microsoft.com/office/drawing/2014/main" id="{53185734-7D15-45FF-83A6-404EA1EDC0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089" y="5431967"/>
                        <a:ext cx="212886" cy="261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DA5DC85-F53F-4B3A-A38E-285DB28619FC}"/>
              </a:ext>
            </a:extLst>
          </p:cNvPr>
          <p:cNvGrpSpPr/>
          <p:nvPr/>
        </p:nvGrpSpPr>
        <p:grpSpPr>
          <a:xfrm>
            <a:off x="2916840" y="3500110"/>
            <a:ext cx="2566031" cy="3085645"/>
            <a:chOff x="2941758" y="3700895"/>
            <a:chExt cx="2566031" cy="308564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1B5BEA3-5D4D-4520-8251-A9A09A6271B4}"/>
                </a:ext>
              </a:extLst>
            </p:cNvPr>
            <p:cNvCxnSpPr/>
            <p:nvPr/>
          </p:nvCxnSpPr>
          <p:spPr>
            <a:xfrm flipH="1">
              <a:off x="3078529" y="4725144"/>
              <a:ext cx="2292489" cy="6282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7221B61-04B9-41D9-B0C8-B087152038C7}"/>
                </a:ext>
              </a:extLst>
            </p:cNvPr>
            <p:cNvCxnSpPr/>
            <p:nvPr/>
          </p:nvCxnSpPr>
          <p:spPr>
            <a:xfrm>
              <a:off x="3966543" y="3894723"/>
              <a:ext cx="250058" cy="27267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CC86F7-2B61-49C8-A33C-9C968F395180}"/>
                </a:ext>
              </a:extLst>
            </p:cNvPr>
            <p:cNvCxnSpPr/>
            <p:nvPr/>
          </p:nvCxnSpPr>
          <p:spPr>
            <a:xfrm flipH="1">
              <a:off x="4216601" y="4725144"/>
              <a:ext cx="1154417" cy="1896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CE7499-F61C-42A7-880F-067EB6A83D21}"/>
                </a:ext>
              </a:extLst>
            </p:cNvPr>
            <p:cNvCxnSpPr/>
            <p:nvPr/>
          </p:nvCxnSpPr>
          <p:spPr>
            <a:xfrm flipH="1">
              <a:off x="3078529" y="3891458"/>
              <a:ext cx="888015" cy="1461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64B5156E-B5C6-44FB-B9BA-2E3685C2F6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004894"/>
                </p:ext>
              </p:extLst>
            </p:nvPr>
          </p:nvGraphicFramePr>
          <p:xfrm>
            <a:off x="3910059" y="3700895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0" imgW="152280" imgH="164880" progId="Equation.DSMT4">
                    <p:embed/>
                  </p:oleObj>
                </mc:Choice>
                <mc:Fallback>
                  <p:oleObj name="Equation" r:id="rId50" imgW="152280" imgH="164880" progId="Equation.DSMT4">
                    <p:embed/>
                    <p:pic>
                      <p:nvPicPr>
                        <p:cNvPr id="59" name="Object 58">
                          <a:extLst>
                            <a:ext uri="{FF2B5EF4-FFF2-40B4-BE49-F238E27FC236}">
                              <a16:creationId xmlns:a16="http://schemas.microsoft.com/office/drawing/2014/main" id="{64B5156E-B5C6-44FB-B9BA-2E3685C2F6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3910059" y="3700895"/>
                          <a:ext cx="1524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>
              <a:extLst>
                <a:ext uri="{FF2B5EF4-FFF2-40B4-BE49-F238E27FC236}">
                  <a16:creationId xmlns:a16="http://schemas.microsoft.com/office/drawing/2014/main" id="{078208F9-697C-4ADF-9C72-44826D8635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354433"/>
                </p:ext>
              </p:extLst>
            </p:nvPr>
          </p:nvGraphicFramePr>
          <p:xfrm>
            <a:off x="2941758" y="5296325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2" imgW="152280" imgH="164880" progId="Equation.DSMT4">
                    <p:embed/>
                  </p:oleObj>
                </mc:Choice>
                <mc:Fallback>
                  <p:oleObj name="Equation" r:id="rId52" imgW="152280" imgH="164880" progId="Equation.DSMT4">
                    <p:embed/>
                    <p:pic>
                      <p:nvPicPr>
                        <p:cNvPr id="60" name="Object 59">
                          <a:extLst>
                            <a:ext uri="{FF2B5EF4-FFF2-40B4-BE49-F238E27FC236}">
                              <a16:creationId xmlns:a16="http://schemas.microsoft.com/office/drawing/2014/main" id="{078208F9-697C-4ADF-9C72-44826D8635F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2941758" y="5296325"/>
                          <a:ext cx="1524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CB0BD8AA-FCFE-4F8E-B7DB-8FEEA8A7D2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177111"/>
                </p:ext>
              </p:extLst>
            </p:nvPr>
          </p:nvGraphicFramePr>
          <p:xfrm>
            <a:off x="5355389" y="4545657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4" imgW="152280" imgH="177480" progId="Equation.DSMT4">
                    <p:embed/>
                  </p:oleObj>
                </mc:Choice>
                <mc:Fallback>
                  <p:oleObj name="Equation" r:id="rId54" imgW="152280" imgH="177480" progId="Equation.DSMT4">
                    <p:embed/>
                    <p:pic>
                      <p:nvPicPr>
                        <p:cNvPr id="61" name="Object 60">
                          <a:extLst>
                            <a:ext uri="{FF2B5EF4-FFF2-40B4-BE49-F238E27FC236}">
                              <a16:creationId xmlns:a16="http://schemas.microsoft.com/office/drawing/2014/main" id="{CB0BD8AA-FCFE-4F8E-B7DB-8FEEA8A7D2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5355389" y="4545657"/>
                          <a:ext cx="1524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>
              <a:extLst>
                <a:ext uri="{FF2B5EF4-FFF2-40B4-BE49-F238E27FC236}">
                  <a16:creationId xmlns:a16="http://schemas.microsoft.com/office/drawing/2014/main" id="{E4BA0DCB-F34B-4AC7-8960-34354540D6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290019"/>
                </p:ext>
              </p:extLst>
            </p:nvPr>
          </p:nvGraphicFramePr>
          <p:xfrm>
            <a:off x="4142223" y="6621440"/>
            <a:ext cx="1651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6" imgW="164880" imgH="164880" progId="Equation.DSMT4">
                    <p:embed/>
                  </p:oleObj>
                </mc:Choice>
                <mc:Fallback>
                  <p:oleObj name="Equation" r:id="rId56" imgW="164880" imgH="164880" progId="Equation.DSMT4">
                    <p:embed/>
                    <p:pic>
                      <p:nvPicPr>
                        <p:cNvPr id="62" name="Object 61">
                          <a:extLst>
                            <a:ext uri="{FF2B5EF4-FFF2-40B4-BE49-F238E27FC236}">
                              <a16:creationId xmlns:a16="http://schemas.microsoft.com/office/drawing/2014/main" id="{E4BA0DCB-F34B-4AC7-8960-34354540D6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4142223" y="6621440"/>
                          <a:ext cx="1651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>
              <a:extLst>
                <a:ext uri="{FF2B5EF4-FFF2-40B4-BE49-F238E27FC236}">
                  <a16:creationId xmlns:a16="http://schemas.microsoft.com/office/drawing/2014/main" id="{FD3CBFEE-5C45-45BC-958C-5A1C3AD3E4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1762128"/>
                </p:ext>
              </p:extLst>
            </p:nvPr>
          </p:nvGraphicFramePr>
          <p:xfrm>
            <a:off x="3930424" y="5092981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8" imgW="152280" imgH="164880" progId="Equation.DSMT4">
                    <p:embed/>
                  </p:oleObj>
                </mc:Choice>
                <mc:Fallback>
                  <p:oleObj name="Equation" r:id="rId58" imgW="152280" imgH="164880" progId="Equation.DSMT4">
                    <p:embed/>
                    <p:pic>
                      <p:nvPicPr>
                        <p:cNvPr id="63" name="Object 62">
                          <a:extLst>
                            <a:ext uri="{FF2B5EF4-FFF2-40B4-BE49-F238E27FC236}">
                              <a16:creationId xmlns:a16="http://schemas.microsoft.com/office/drawing/2014/main" id="{FD3CBFEE-5C45-45BC-958C-5A1C3AD3E48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3930424" y="5092981"/>
                          <a:ext cx="1524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>
              <a:extLst>
                <a:ext uri="{FF2B5EF4-FFF2-40B4-BE49-F238E27FC236}">
                  <a16:creationId xmlns:a16="http://schemas.microsoft.com/office/drawing/2014/main" id="{11A23850-A22F-4F91-B79A-4789C4E6E0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4201686"/>
                </p:ext>
              </p:extLst>
            </p:nvPr>
          </p:nvGraphicFramePr>
          <p:xfrm>
            <a:off x="3282682" y="4256939"/>
            <a:ext cx="251482" cy="326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0" imgW="126720" imgH="164880" progId="Equation.DSMT4">
                    <p:embed/>
                  </p:oleObj>
                </mc:Choice>
                <mc:Fallback>
                  <p:oleObj name="Equation" r:id="rId60" imgW="126720" imgH="164880" progId="Equation.DSMT4">
                    <p:embed/>
                    <p:pic>
                      <p:nvPicPr>
                        <p:cNvPr id="64" name="Object 63">
                          <a:extLst>
                            <a:ext uri="{FF2B5EF4-FFF2-40B4-BE49-F238E27FC236}">
                              <a16:creationId xmlns:a16="http://schemas.microsoft.com/office/drawing/2014/main" id="{11A23850-A22F-4F91-B79A-4789C4E6E0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3282682" y="4256939"/>
                          <a:ext cx="251482" cy="3269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>
              <a:extLst>
                <a:ext uri="{FF2B5EF4-FFF2-40B4-BE49-F238E27FC236}">
                  <a16:creationId xmlns:a16="http://schemas.microsoft.com/office/drawing/2014/main" id="{0D018FAA-2B40-4496-8E87-27CC19A43D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576611"/>
                </p:ext>
              </p:extLst>
            </p:nvPr>
          </p:nvGraphicFramePr>
          <p:xfrm>
            <a:off x="4054171" y="4317691"/>
            <a:ext cx="22542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2" imgW="114120" imgH="177480" progId="Equation.DSMT4">
                    <p:embed/>
                  </p:oleObj>
                </mc:Choice>
                <mc:Fallback>
                  <p:oleObj name="Equation" r:id="rId62" imgW="114120" imgH="177480" progId="Equation.DSMT4">
                    <p:embed/>
                    <p:pic>
                      <p:nvPicPr>
                        <p:cNvPr id="65" name="Object 64">
                          <a:extLst>
                            <a:ext uri="{FF2B5EF4-FFF2-40B4-BE49-F238E27FC236}">
                              <a16:creationId xmlns:a16="http://schemas.microsoft.com/office/drawing/2014/main" id="{0D018FAA-2B40-4496-8E87-27CC19A43D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4054171" y="4317691"/>
                          <a:ext cx="225425" cy="350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>
              <a:extLst>
                <a:ext uri="{FF2B5EF4-FFF2-40B4-BE49-F238E27FC236}">
                  <a16:creationId xmlns:a16="http://schemas.microsoft.com/office/drawing/2014/main" id="{FD3F4FE5-0782-4E85-97E2-7D197A07F3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3806169"/>
                </p:ext>
              </p:extLst>
            </p:nvPr>
          </p:nvGraphicFramePr>
          <p:xfrm>
            <a:off x="3455704" y="5239120"/>
            <a:ext cx="270897" cy="23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4" imgW="228600" imgH="177480" progId="Equation.DSMT4">
                    <p:embed/>
                  </p:oleObj>
                </mc:Choice>
                <mc:Fallback>
                  <p:oleObj name="Equation" r:id="rId64" imgW="228600" imgH="177480" progId="Equation.DSMT4">
                    <p:embed/>
                    <p:pic>
                      <p:nvPicPr>
                        <p:cNvPr id="66" name="Object 65">
                          <a:extLst>
                            <a:ext uri="{FF2B5EF4-FFF2-40B4-BE49-F238E27FC236}">
                              <a16:creationId xmlns:a16="http://schemas.microsoft.com/office/drawing/2014/main" id="{FD3F4FE5-0782-4E85-97E2-7D197A07F3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3455704" y="5239120"/>
                          <a:ext cx="270897" cy="236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>
              <a:extLst>
                <a:ext uri="{FF2B5EF4-FFF2-40B4-BE49-F238E27FC236}">
                  <a16:creationId xmlns:a16="http://schemas.microsoft.com/office/drawing/2014/main" id="{9B5F1A10-F328-47CB-BFBB-55FEB96989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6122897"/>
                </p:ext>
              </p:extLst>
            </p:nvPr>
          </p:nvGraphicFramePr>
          <p:xfrm>
            <a:off x="3925713" y="5625918"/>
            <a:ext cx="250825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6" imgW="126720" imgH="177480" progId="Equation.DSMT4">
                    <p:embed/>
                  </p:oleObj>
                </mc:Choice>
                <mc:Fallback>
                  <p:oleObj name="Equation" r:id="rId66" imgW="126720" imgH="177480" progId="Equation.DSMT4">
                    <p:embed/>
                    <p:pic>
                      <p:nvPicPr>
                        <p:cNvPr id="67" name="Object 66">
                          <a:extLst>
                            <a:ext uri="{FF2B5EF4-FFF2-40B4-BE49-F238E27FC236}">
                              <a16:creationId xmlns:a16="http://schemas.microsoft.com/office/drawing/2014/main" id="{9B5F1A10-F328-47CB-BFBB-55FEB96989E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7"/>
                        <a:stretch>
                          <a:fillRect/>
                        </a:stretch>
                      </p:blipFill>
                      <p:spPr>
                        <a:xfrm>
                          <a:off x="3925713" y="5625918"/>
                          <a:ext cx="250825" cy="350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>
              <a:extLst>
                <a:ext uri="{FF2B5EF4-FFF2-40B4-BE49-F238E27FC236}">
                  <a16:creationId xmlns:a16="http://schemas.microsoft.com/office/drawing/2014/main" id="{B4F18EA0-53A9-45A8-925B-8681C473E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6790655"/>
                </p:ext>
              </p:extLst>
            </p:nvPr>
          </p:nvGraphicFramePr>
          <p:xfrm>
            <a:off x="4948852" y="5634495"/>
            <a:ext cx="250825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8" imgW="126720" imgH="139680" progId="Equation.DSMT4">
                    <p:embed/>
                  </p:oleObj>
                </mc:Choice>
                <mc:Fallback>
                  <p:oleObj name="Equation" r:id="rId68" imgW="126720" imgH="139680" progId="Equation.DSMT4">
                    <p:embed/>
                    <p:pic>
                      <p:nvPicPr>
                        <p:cNvPr id="68" name="Object 67">
                          <a:extLst>
                            <a:ext uri="{FF2B5EF4-FFF2-40B4-BE49-F238E27FC236}">
                              <a16:creationId xmlns:a16="http://schemas.microsoft.com/office/drawing/2014/main" id="{B4F18EA0-53A9-45A8-925B-8681C473E6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9"/>
                        <a:stretch>
                          <a:fillRect/>
                        </a:stretch>
                      </p:blipFill>
                      <p:spPr>
                        <a:xfrm>
                          <a:off x="4948852" y="5634495"/>
                          <a:ext cx="250825" cy="274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4B4BD5-0B68-43E2-8AD4-A7DE7603D7CE}"/>
                </a:ext>
              </a:extLst>
            </p:cNvPr>
            <p:cNvCxnSpPr/>
            <p:nvPr/>
          </p:nvCxnSpPr>
          <p:spPr>
            <a:xfrm flipH="1">
              <a:off x="3258712" y="4677252"/>
              <a:ext cx="233591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59A780C-A18C-4882-9122-0AA30628F4B1}"/>
                </a:ext>
              </a:extLst>
            </p:cNvPr>
            <p:cNvCxnSpPr/>
            <p:nvPr/>
          </p:nvCxnSpPr>
          <p:spPr>
            <a:xfrm flipV="1">
              <a:off x="3415788" y="4677252"/>
              <a:ext cx="798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E8D1DF0-8546-4A8B-ABA8-0346C899F068}"/>
                </a:ext>
              </a:extLst>
            </p:cNvPr>
            <p:cNvCxnSpPr/>
            <p:nvPr/>
          </p:nvCxnSpPr>
          <p:spPr>
            <a:xfrm flipH="1">
              <a:off x="3345677" y="4515235"/>
              <a:ext cx="233591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38AD787-7215-4542-88B8-DC4FC4C2A249}"/>
                </a:ext>
              </a:extLst>
            </p:cNvPr>
            <p:cNvCxnSpPr/>
            <p:nvPr/>
          </p:nvCxnSpPr>
          <p:spPr>
            <a:xfrm flipV="1">
              <a:off x="3502753" y="4515235"/>
              <a:ext cx="798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F323C47-D201-4DAF-B764-6A54965A2CDF}"/>
                </a:ext>
              </a:extLst>
            </p:cNvPr>
            <p:cNvCxnSpPr/>
            <p:nvPr/>
          </p:nvCxnSpPr>
          <p:spPr>
            <a:xfrm flipH="1">
              <a:off x="4678298" y="5472011"/>
              <a:ext cx="233591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57C54D-F905-4902-8D22-583048FFC3E9}"/>
                </a:ext>
              </a:extLst>
            </p:cNvPr>
            <p:cNvCxnSpPr/>
            <p:nvPr/>
          </p:nvCxnSpPr>
          <p:spPr>
            <a:xfrm flipV="1">
              <a:off x="4835374" y="5472011"/>
              <a:ext cx="798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4825329-D21B-4909-A777-FD73969A4FA1}"/>
                </a:ext>
              </a:extLst>
            </p:cNvPr>
            <p:cNvCxnSpPr/>
            <p:nvPr/>
          </p:nvCxnSpPr>
          <p:spPr>
            <a:xfrm flipH="1">
              <a:off x="4558185" y="5665239"/>
              <a:ext cx="233591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BDF5A52-A6BF-4C7D-8A48-6D9EC4FC926B}"/>
                </a:ext>
              </a:extLst>
            </p:cNvPr>
            <p:cNvCxnSpPr/>
            <p:nvPr/>
          </p:nvCxnSpPr>
          <p:spPr>
            <a:xfrm flipV="1">
              <a:off x="4715261" y="5665239"/>
              <a:ext cx="798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" name="Object 76">
              <a:extLst>
                <a:ext uri="{FF2B5EF4-FFF2-40B4-BE49-F238E27FC236}">
                  <a16:creationId xmlns:a16="http://schemas.microsoft.com/office/drawing/2014/main" id="{DC89C2D5-41FF-4427-AEFC-3276C8A1E2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1985955"/>
                </p:ext>
              </p:extLst>
            </p:nvPr>
          </p:nvGraphicFramePr>
          <p:xfrm>
            <a:off x="4529653" y="4617131"/>
            <a:ext cx="27622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0" imgW="139680" imgH="164880" progId="Equation.DSMT4">
                    <p:embed/>
                  </p:oleObj>
                </mc:Choice>
                <mc:Fallback>
                  <p:oleObj name="Equation" r:id="rId70" imgW="139680" imgH="164880" progId="Equation.DSMT4">
                    <p:embed/>
                    <p:pic>
                      <p:nvPicPr>
                        <p:cNvPr id="77" name="Object 76">
                          <a:extLst>
                            <a:ext uri="{FF2B5EF4-FFF2-40B4-BE49-F238E27FC236}">
                              <a16:creationId xmlns:a16="http://schemas.microsoft.com/office/drawing/2014/main" id="{DC89C2D5-41FF-4427-AEFC-3276C8A1E2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1"/>
                        <a:stretch>
                          <a:fillRect/>
                        </a:stretch>
                      </p:blipFill>
                      <p:spPr>
                        <a:xfrm>
                          <a:off x="4529653" y="4617131"/>
                          <a:ext cx="276225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B9252244-ED62-4D03-9C21-FBC8B6B3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71" y="4180389"/>
            <a:ext cx="2952329" cy="166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883ECDA3-8400-4E10-9123-AD639EBCB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44341"/>
              </p:ext>
            </p:extLst>
          </p:nvPr>
        </p:nvGraphicFramePr>
        <p:xfrm>
          <a:off x="7418536" y="4090988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177480" imgH="177480" progId="Equation.DSMT4">
                  <p:embed/>
                </p:oleObj>
              </mc:Choice>
              <mc:Fallback>
                <p:oleObj name="Equation" r:id="rId73" imgW="177480" imgH="177480" progId="Equation.DSMT4">
                  <p:embed/>
                  <p:pic>
                    <p:nvPicPr>
                      <p:cNvPr id="79" name="Object 78">
                        <a:extLst>
                          <a:ext uri="{FF2B5EF4-FFF2-40B4-BE49-F238E27FC236}">
                            <a16:creationId xmlns:a16="http://schemas.microsoft.com/office/drawing/2014/main" id="{883ECDA3-8400-4E10-9123-AD639EBCB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7418536" y="4090988"/>
                        <a:ext cx="1778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F0DDF05E-B474-4175-80B4-8B4EABCC8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10543"/>
              </p:ext>
            </p:extLst>
          </p:nvPr>
        </p:nvGraphicFramePr>
        <p:xfrm>
          <a:off x="5858370" y="5628493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152280" imgH="164880" progId="Equation.DSMT4">
                  <p:embed/>
                </p:oleObj>
              </mc:Choice>
              <mc:Fallback>
                <p:oleObj name="Equation" r:id="rId75" imgW="152280" imgH="164880" progId="Equation.DSMT4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F0DDF05E-B474-4175-80B4-8B4EABCC8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5858370" y="5628493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FE459ACD-3E74-4B3A-BA39-F31C32FC7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48846"/>
              </p:ext>
            </p:extLst>
          </p:nvPr>
        </p:nvGraphicFramePr>
        <p:xfrm>
          <a:off x="8244408" y="5639165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139680" imgH="177480" progId="Equation.DSMT4">
                  <p:embed/>
                </p:oleObj>
              </mc:Choice>
              <mc:Fallback>
                <p:oleObj name="Equation" r:id="rId77" imgW="139680" imgH="177480" progId="Equation.DSMT4">
                  <p:embed/>
                  <p:pic>
                    <p:nvPicPr>
                      <p:cNvPr id="81" name="Object 80">
                        <a:extLst>
                          <a:ext uri="{FF2B5EF4-FFF2-40B4-BE49-F238E27FC236}">
                            <a16:creationId xmlns:a16="http://schemas.microsoft.com/office/drawing/2014/main" id="{FE459ACD-3E74-4B3A-BA39-F31C32FC70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8244408" y="5639165"/>
                        <a:ext cx="139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C73D9E70-FE0C-4B21-AD98-36F57D553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67275"/>
              </p:ext>
            </p:extLst>
          </p:nvPr>
        </p:nvGraphicFramePr>
        <p:xfrm>
          <a:off x="6482736" y="5016294"/>
          <a:ext cx="138112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152280" imgH="177480" progId="Equation.DSMT4">
                  <p:embed/>
                </p:oleObj>
              </mc:Choice>
              <mc:Fallback>
                <p:oleObj name="Equation" r:id="rId79" imgW="152280" imgH="177480" progId="Equation.DSMT4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C73D9E70-FE0C-4B21-AD98-36F57D553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6482736" y="5016294"/>
                        <a:ext cx="138112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>
            <a:extLst>
              <a:ext uri="{FF2B5EF4-FFF2-40B4-BE49-F238E27FC236}">
                <a16:creationId xmlns:a16="http://schemas.microsoft.com/office/drawing/2014/main" id="{7A93133C-1FFF-47DB-A2DF-08CABAE52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94752"/>
              </p:ext>
            </p:extLst>
          </p:nvPr>
        </p:nvGraphicFramePr>
        <p:xfrm>
          <a:off x="7956376" y="5042933"/>
          <a:ext cx="138113" cy="15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152280" imgH="164880" progId="Equation.DSMT4">
                  <p:embed/>
                </p:oleObj>
              </mc:Choice>
              <mc:Fallback>
                <p:oleObj name="Equation" r:id="rId81" imgW="152280" imgH="164880" progId="Equation.DSMT4">
                  <p:embed/>
                  <p:pic>
                    <p:nvPicPr>
                      <p:cNvPr id="83" name="Object 82">
                        <a:extLst>
                          <a:ext uri="{FF2B5EF4-FFF2-40B4-BE49-F238E27FC236}">
                            <a16:creationId xmlns:a16="http://schemas.microsoft.com/office/drawing/2014/main" id="{7A93133C-1FFF-47DB-A2DF-08CABAE52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7956376" y="5042933"/>
                        <a:ext cx="138113" cy="15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81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65" y="274638"/>
            <a:ext cx="8363991" cy="3693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000" dirty="0">
                <a:solidFill>
                  <a:schemeClr val="tx2">
                    <a:satMod val="130000"/>
                  </a:schemeClr>
                </a:solidFill>
              </a:rPr>
              <a:t>Practice: Find the length of missing side “x”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12465" y="1196802"/>
            <a:ext cx="2006600" cy="2054225"/>
          </a:xfrm>
          <a:prstGeom prst="triangle">
            <a:avLst>
              <a:gd name="adj" fmla="val 75444"/>
            </a:avLst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Isosceles Triangle 4"/>
          <p:cNvSpPr/>
          <p:nvPr/>
        </p:nvSpPr>
        <p:spPr>
          <a:xfrm>
            <a:off x="1106215" y="1206327"/>
            <a:ext cx="952500" cy="952500"/>
          </a:xfrm>
          <a:prstGeom prst="triangle">
            <a:avLst>
              <a:gd name="adj" fmla="val 75444"/>
            </a:avLst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441177" y="2158827"/>
            <a:ext cx="201613" cy="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1153840" y="3249439"/>
            <a:ext cx="201612" cy="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86830"/>
              </p:ext>
            </p:extLst>
          </p:nvPr>
        </p:nvGraphicFramePr>
        <p:xfrm>
          <a:off x="1722165" y="887239"/>
          <a:ext cx="2857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165" y="887239"/>
                        <a:ext cx="2857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63082"/>
              </p:ext>
            </p:extLst>
          </p:nvPr>
        </p:nvGraphicFramePr>
        <p:xfrm>
          <a:off x="120377" y="3197052"/>
          <a:ext cx="217488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77" y="3197052"/>
                        <a:ext cx="217488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02469"/>
              </p:ext>
            </p:extLst>
          </p:nvPr>
        </p:nvGraphicFramePr>
        <p:xfrm>
          <a:off x="2311127" y="3178002"/>
          <a:ext cx="23495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14" imgH="177492" progId="Equation.DSMT4">
                  <p:embed/>
                </p:oleObj>
              </mc:Choice>
              <mc:Fallback>
                <p:oleObj name="Equation" r:id="rId7" imgW="164814" imgH="177492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127" y="3178002"/>
                        <a:ext cx="234950" cy="25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22763"/>
              </p:ext>
            </p:extLst>
          </p:nvPr>
        </p:nvGraphicFramePr>
        <p:xfrm>
          <a:off x="2030140" y="2038177"/>
          <a:ext cx="2540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92" imgH="164814" progId="Equation.DSMT4">
                  <p:embed/>
                </p:oleObj>
              </mc:Choice>
              <mc:Fallback>
                <p:oleObj name="Equation" r:id="rId9" imgW="177492" imgH="164814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140" y="2038177"/>
                        <a:ext cx="254000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97314"/>
              </p:ext>
            </p:extLst>
          </p:nvPr>
        </p:nvGraphicFramePr>
        <p:xfrm>
          <a:off x="877615" y="2015952"/>
          <a:ext cx="23495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5" imgH="164885" progId="Equation.DSMT4">
                  <p:embed/>
                </p:oleObj>
              </mc:Choice>
              <mc:Fallback>
                <p:oleObj name="Equation" r:id="rId11" imgW="164885" imgH="164885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615" y="2015952"/>
                        <a:ext cx="234950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05221"/>
              </p:ext>
            </p:extLst>
          </p:nvPr>
        </p:nvGraphicFramePr>
        <p:xfrm>
          <a:off x="1157015" y="3325639"/>
          <a:ext cx="3317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335" imgH="177646" progId="Equation.DSMT4">
                  <p:embed/>
                </p:oleObj>
              </mc:Choice>
              <mc:Fallback>
                <p:oleObj name="Equation" r:id="rId13" imgW="190335" imgH="177646" progId="Equation.DSMT4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015" y="3325639"/>
                        <a:ext cx="3317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823269"/>
              </p:ext>
            </p:extLst>
          </p:nvPr>
        </p:nvGraphicFramePr>
        <p:xfrm>
          <a:off x="1452290" y="2200102"/>
          <a:ext cx="2206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290" y="2200102"/>
                        <a:ext cx="2206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555079"/>
              </p:ext>
            </p:extLst>
          </p:nvPr>
        </p:nvGraphicFramePr>
        <p:xfrm>
          <a:off x="1228452" y="1382539"/>
          <a:ext cx="1984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52" y="1382539"/>
                        <a:ext cx="19843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967040"/>
              </p:ext>
            </p:extLst>
          </p:nvPr>
        </p:nvGraphicFramePr>
        <p:xfrm>
          <a:off x="529952" y="2439814"/>
          <a:ext cx="2206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835" imgH="139518" progId="Equation.DSMT4">
                  <p:embed/>
                </p:oleObj>
              </mc:Choice>
              <mc:Fallback>
                <p:oleObj name="Equation" r:id="rId19" imgW="126835" imgH="139518" progId="Equation.DSMT4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52" y="2439814"/>
                        <a:ext cx="22066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miley Face 17"/>
          <p:cNvSpPr/>
          <p:nvPr/>
        </p:nvSpPr>
        <p:spPr>
          <a:xfrm>
            <a:off x="1230040" y="2011189"/>
            <a:ext cx="117475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Smiley Face 18"/>
          <p:cNvSpPr/>
          <p:nvPr/>
        </p:nvSpPr>
        <p:spPr>
          <a:xfrm>
            <a:off x="420415" y="3112914"/>
            <a:ext cx="117475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" name="Heart 19"/>
          <p:cNvSpPr/>
          <p:nvPr/>
        </p:nvSpPr>
        <p:spPr>
          <a:xfrm>
            <a:off x="1893615" y="2015952"/>
            <a:ext cx="104775" cy="11906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Heart 20"/>
          <p:cNvSpPr/>
          <p:nvPr/>
        </p:nvSpPr>
        <p:spPr>
          <a:xfrm>
            <a:off x="2152377" y="3095452"/>
            <a:ext cx="106363" cy="11906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" name="Isosceles Triangle 21"/>
          <p:cNvSpPr/>
          <p:nvPr/>
        </p:nvSpPr>
        <p:spPr>
          <a:xfrm>
            <a:off x="5940152" y="1147589"/>
            <a:ext cx="2006600" cy="2054225"/>
          </a:xfrm>
          <a:prstGeom prst="triangle">
            <a:avLst>
              <a:gd name="adj" fmla="val 75444"/>
            </a:avLst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Isosceles Triangle 22"/>
          <p:cNvSpPr/>
          <p:nvPr/>
        </p:nvSpPr>
        <p:spPr>
          <a:xfrm>
            <a:off x="3123927" y="1180927"/>
            <a:ext cx="950913" cy="952500"/>
          </a:xfrm>
          <a:prstGeom prst="triangle">
            <a:avLst>
              <a:gd name="adj" fmla="val 75444"/>
            </a:avLst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94738"/>
              </p:ext>
            </p:extLst>
          </p:nvPr>
        </p:nvGraphicFramePr>
        <p:xfrm>
          <a:off x="7365727" y="915814"/>
          <a:ext cx="217488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2268" imgH="164957" progId="Equation.DSMT4">
                  <p:embed/>
                </p:oleObj>
              </mc:Choice>
              <mc:Fallback>
                <p:oleObj name="Equation" r:id="rId21" imgW="152268" imgH="164957" progId="Equation.DSMT4">
                  <p:embed/>
                  <p:pic>
                    <p:nvPicPr>
                      <p:cNvPr id="4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5727" y="915814"/>
                        <a:ext cx="217488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458862"/>
              </p:ext>
            </p:extLst>
          </p:nvPr>
        </p:nvGraphicFramePr>
        <p:xfrm>
          <a:off x="5763940" y="3151014"/>
          <a:ext cx="21748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2268" imgH="164957" progId="Equation.DSMT4">
                  <p:embed/>
                </p:oleObj>
              </mc:Choice>
              <mc:Fallback>
                <p:oleObj name="Equation" r:id="rId22" imgW="152268" imgH="164957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940" y="3151014"/>
                        <a:ext cx="217487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793225"/>
              </p:ext>
            </p:extLst>
          </p:nvPr>
        </p:nvGraphicFramePr>
        <p:xfrm>
          <a:off x="7954690" y="3131964"/>
          <a:ext cx="23495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4814" imgH="177492" progId="Equation.DSMT4">
                  <p:embed/>
                </p:oleObj>
              </mc:Choice>
              <mc:Fallback>
                <p:oleObj name="Equation" r:id="rId23" imgW="164814" imgH="177492" progId="Equation.DSMT4">
                  <p:embed/>
                  <p:pic>
                    <p:nvPicPr>
                      <p:cNvPr id="41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690" y="3131964"/>
                        <a:ext cx="23495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55497"/>
              </p:ext>
            </p:extLst>
          </p:nvPr>
        </p:nvGraphicFramePr>
        <p:xfrm>
          <a:off x="3777977" y="999952"/>
          <a:ext cx="217488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68" imgH="164957" progId="Equation.DSMT4">
                  <p:embed/>
                </p:oleObj>
              </mc:Choice>
              <mc:Fallback>
                <p:oleObj name="Equation" r:id="rId24" imgW="152268" imgH="164957" progId="Equation.DSMT4">
                  <p:embed/>
                  <p:pic>
                    <p:nvPicPr>
                      <p:cNvPr id="41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977" y="999952"/>
                        <a:ext cx="217488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126482"/>
              </p:ext>
            </p:extLst>
          </p:nvPr>
        </p:nvGraphicFramePr>
        <p:xfrm>
          <a:off x="4085952" y="2076277"/>
          <a:ext cx="2540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92" imgH="164814" progId="Equation.DSMT4">
                  <p:embed/>
                </p:oleObj>
              </mc:Choice>
              <mc:Fallback>
                <p:oleObj name="Equation" r:id="rId25" imgW="177492" imgH="164814" progId="Equation.DSMT4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952" y="2076277"/>
                        <a:ext cx="254000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34712"/>
              </p:ext>
            </p:extLst>
          </p:nvPr>
        </p:nvGraphicFramePr>
        <p:xfrm>
          <a:off x="2933427" y="2054052"/>
          <a:ext cx="23495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4885" imgH="164885" progId="Equation.DSMT4">
                  <p:embed/>
                </p:oleObj>
              </mc:Choice>
              <mc:Fallback>
                <p:oleObj name="Equation" r:id="rId26" imgW="164885" imgH="164885" progId="Equation.DSMT4">
                  <p:embed/>
                  <p:pic>
                    <p:nvPicPr>
                      <p:cNvPr id="41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427" y="2054052"/>
                        <a:ext cx="234950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miley Face 29"/>
          <p:cNvSpPr/>
          <p:nvPr/>
        </p:nvSpPr>
        <p:spPr>
          <a:xfrm>
            <a:off x="3246165" y="1996902"/>
            <a:ext cx="119062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1" name="Heart 30"/>
          <p:cNvSpPr/>
          <p:nvPr/>
        </p:nvSpPr>
        <p:spPr>
          <a:xfrm>
            <a:off x="3909740" y="2001664"/>
            <a:ext cx="106362" cy="119063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Smiley Face 32"/>
          <p:cNvSpPr/>
          <p:nvPr/>
        </p:nvSpPr>
        <p:spPr>
          <a:xfrm>
            <a:off x="6070327" y="3051002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Heart 33"/>
          <p:cNvSpPr/>
          <p:nvPr/>
        </p:nvSpPr>
        <p:spPr>
          <a:xfrm>
            <a:off x="7767365" y="3044652"/>
            <a:ext cx="106362" cy="11906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41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814838"/>
              </p:ext>
            </p:extLst>
          </p:nvPr>
        </p:nvGraphicFramePr>
        <p:xfrm>
          <a:off x="2766740" y="2828752"/>
          <a:ext cx="1468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09336" imgH="165028" progId="Equation.DSMT4">
                  <p:embed/>
                </p:oleObj>
              </mc:Choice>
              <mc:Fallback>
                <p:oleObj name="Equation" r:id="rId27" imgW="609336" imgH="165028" progId="Equation.DSMT4">
                  <p:embed/>
                  <p:pic>
                    <p:nvPicPr>
                      <p:cNvPr id="41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740" y="2828752"/>
                        <a:ext cx="14684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05723"/>
              </p:ext>
            </p:extLst>
          </p:nvPr>
        </p:nvGraphicFramePr>
        <p:xfrm>
          <a:off x="4160565" y="2800177"/>
          <a:ext cx="11318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69696" imgH="177723" progId="Equation.DSMT4">
                  <p:embed/>
                </p:oleObj>
              </mc:Choice>
              <mc:Fallback>
                <p:oleObj name="Equation" r:id="rId29" imgW="469696" imgH="177723" progId="Equation.DSMT4">
                  <p:embed/>
                  <p:pic>
                    <p:nvPicPr>
                      <p:cNvPr id="41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565" y="2800177"/>
                        <a:ext cx="11318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35934"/>
              </p:ext>
            </p:extLst>
          </p:nvPr>
        </p:nvGraphicFramePr>
        <p:xfrm>
          <a:off x="6835502" y="3233564"/>
          <a:ext cx="3317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90335" imgH="177646" progId="Equation.DSMT4">
                  <p:embed/>
                </p:oleObj>
              </mc:Choice>
              <mc:Fallback>
                <p:oleObj name="Equation" r:id="rId31" imgW="190335" imgH="177646" progId="Equation.DSMT4">
                  <p:embed/>
                  <p:pic>
                    <p:nvPicPr>
                      <p:cNvPr id="41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502" y="3233564"/>
                        <a:ext cx="33178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880924"/>
              </p:ext>
            </p:extLst>
          </p:nvPr>
        </p:nvGraphicFramePr>
        <p:xfrm>
          <a:off x="3496990" y="2142952"/>
          <a:ext cx="2206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6725" imgH="177415" progId="Equation.DSMT4">
                  <p:embed/>
                </p:oleObj>
              </mc:Choice>
              <mc:Fallback>
                <p:oleObj name="Equation" r:id="rId32" imgW="126725" imgH="177415" progId="Equation.DSMT4">
                  <p:embed/>
                  <p:pic>
                    <p:nvPicPr>
                      <p:cNvPr id="41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990" y="2142952"/>
                        <a:ext cx="2206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213778"/>
              </p:ext>
            </p:extLst>
          </p:nvPr>
        </p:nvGraphicFramePr>
        <p:xfrm>
          <a:off x="3284265" y="1373014"/>
          <a:ext cx="1984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14102" imgH="177492" progId="Equation.DSMT4">
                  <p:embed/>
                </p:oleObj>
              </mc:Choice>
              <mc:Fallback>
                <p:oleObj name="Equation" r:id="rId33" imgW="114102" imgH="177492" progId="Equation.DSMT4">
                  <p:embed/>
                  <p:pic>
                    <p:nvPicPr>
                      <p:cNvPr id="41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265" y="1373014"/>
                        <a:ext cx="19843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2974"/>
              </p:ext>
            </p:extLst>
          </p:nvPr>
        </p:nvGraphicFramePr>
        <p:xfrm>
          <a:off x="6036030" y="1940222"/>
          <a:ext cx="6175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55320" imgH="177480" progId="Equation.DSMT4">
                  <p:embed/>
                </p:oleObj>
              </mc:Choice>
              <mc:Fallback>
                <p:oleObj name="Equation" r:id="rId34" imgW="355320" imgH="177480" progId="Equation.DSMT4">
                  <p:embed/>
                  <p:pic>
                    <p:nvPicPr>
                      <p:cNvPr id="41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030" y="1940222"/>
                        <a:ext cx="61753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21482"/>
              </p:ext>
            </p:extLst>
          </p:nvPr>
        </p:nvGraphicFramePr>
        <p:xfrm>
          <a:off x="5543550" y="3589338"/>
          <a:ext cx="1463131" cy="97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47640" imgH="431640" progId="Equation.DSMT4">
                  <p:embed/>
                </p:oleObj>
              </mc:Choice>
              <mc:Fallback>
                <p:oleObj name="Equation" r:id="rId36" imgW="647640" imgH="431640" progId="Equation.DSMT4">
                  <p:embed/>
                  <p:pic>
                    <p:nvPicPr>
                      <p:cNvPr id="41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589338"/>
                        <a:ext cx="1463131" cy="976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44977"/>
              </p:ext>
            </p:extLst>
          </p:nvPr>
        </p:nvGraphicFramePr>
        <p:xfrm>
          <a:off x="5278999" y="4735387"/>
          <a:ext cx="1983333" cy="38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914400" imgH="177480" progId="Equation.DSMT4">
                  <p:embed/>
                </p:oleObj>
              </mc:Choice>
              <mc:Fallback>
                <p:oleObj name="Equation" r:id="rId38" imgW="914400" imgH="177480" progId="Equation.DSMT4">
                  <p:embed/>
                  <p:pic>
                    <p:nvPicPr>
                      <p:cNvPr id="412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999" y="4735387"/>
                        <a:ext cx="1983333" cy="384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7883FD40-840F-4499-9304-074505C02453}"/>
              </a:ext>
            </a:extLst>
          </p:cNvPr>
          <p:cNvSpPr txBox="1"/>
          <p:nvPr/>
        </p:nvSpPr>
        <p:spPr>
          <a:xfrm>
            <a:off x="120377" y="4018534"/>
            <a:ext cx="389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First find which triangles are similar to each other (AAA)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55435D-4743-4203-B842-CA43A9318753}"/>
              </a:ext>
            </a:extLst>
          </p:cNvPr>
          <p:cNvSpPr txBox="1"/>
          <p:nvPr/>
        </p:nvSpPr>
        <p:spPr>
          <a:xfrm>
            <a:off x="98153" y="4646348"/>
            <a:ext cx="3897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Since ED and BC are parallel, you will have angles that are “corresponding” and are equal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8E36EB-5F87-40DC-B03C-8E386A69150C}"/>
              </a:ext>
            </a:extLst>
          </p:cNvPr>
          <p:cNvSpPr txBox="1"/>
          <p:nvPr/>
        </p:nvSpPr>
        <p:spPr>
          <a:xfrm>
            <a:off x="155222" y="5616898"/>
            <a:ext cx="389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Triangle ADE and Triangle ACB would be similar</a:t>
            </a:r>
          </a:p>
        </p:txBody>
      </p:sp>
      <p:graphicFrame>
        <p:nvGraphicFramePr>
          <p:cNvPr id="47" name="Object 26">
            <a:extLst>
              <a:ext uri="{FF2B5EF4-FFF2-40B4-BE49-F238E27FC236}">
                <a16:creationId xmlns:a16="http://schemas.microsoft.com/office/drawing/2014/main" id="{9A29615C-B740-408B-BE1B-75CA5866C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621752"/>
              </p:ext>
            </p:extLst>
          </p:nvPr>
        </p:nvGraphicFramePr>
        <p:xfrm>
          <a:off x="5457386" y="5202808"/>
          <a:ext cx="11572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33160" imgH="177480" progId="Equation.DSMT4">
                  <p:embed/>
                </p:oleObj>
              </mc:Choice>
              <mc:Fallback>
                <p:oleObj name="Equation" r:id="rId40" imgW="533160" imgH="177480" progId="Equation.DSMT4">
                  <p:embed/>
                  <p:pic>
                    <p:nvPicPr>
                      <p:cNvPr id="47" name="Object 26">
                        <a:extLst>
                          <a:ext uri="{FF2B5EF4-FFF2-40B4-BE49-F238E27FC236}">
                            <a16:creationId xmlns:a16="http://schemas.microsoft.com/office/drawing/2014/main" id="{9A29615C-B740-408B-BE1B-75CA5866CC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386" y="5202808"/>
                        <a:ext cx="1157287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6">
            <a:extLst>
              <a:ext uri="{FF2B5EF4-FFF2-40B4-BE49-F238E27FC236}">
                <a16:creationId xmlns:a16="http://schemas.microsoft.com/office/drawing/2014/main" id="{17E1CAA5-B0E3-4E02-B810-16B944161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106753"/>
              </p:ext>
            </p:extLst>
          </p:nvPr>
        </p:nvGraphicFramePr>
        <p:xfrm>
          <a:off x="5498827" y="5626671"/>
          <a:ext cx="965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444240" imgH="177480" progId="Equation.DSMT4">
                  <p:embed/>
                </p:oleObj>
              </mc:Choice>
              <mc:Fallback>
                <p:oleObj name="Equation" r:id="rId42" imgW="444240" imgH="177480" progId="Equation.DSMT4">
                  <p:embed/>
                  <p:pic>
                    <p:nvPicPr>
                      <p:cNvPr id="48" name="Object 26">
                        <a:extLst>
                          <a:ext uri="{FF2B5EF4-FFF2-40B4-BE49-F238E27FC236}">
                            <a16:creationId xmlns:a16="http://schemas.microsoft.com/office/drawing/2014/main" id="{17E1CAA5-B0E3-4E02-B810-16B944161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827" y="5626671"/>
                        <a:ext cx="965200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19B86A48-267C-4F9D-895A-428268A3E1EB}"/>
              </a:ext>
            </a:extLst>
          </p:cNvPr>
          <p:cNvSpPr txBox="1"/>
          <p:nvPr/>
        </p:nvSpPr>
        <p:spPr>
          <a:xfrm>
            <a:off x="4427984" y="6182201"/>
            <a:ext cx="38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length of “x” is 12</a:t>
            </a:r>
          </a:p>
        </p:txBody>
      </p:sp>
    </p:spTree>
    <p:extLst>
      <p:ext uri="{BB962C8B-B14F-4D97-AF65-F5344CB8AC3E}">
        <p14:creationId xmlns:p14="http://schemas.microsoft.com/office/powerpoint/2010/main" val="32796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3" grpId="0" animBg="1"/>
      <p:bldP spid="34" grpId="0" animBg="1"/>
      <p:bldP spid="44" grpId="0"/>
      <p:bldP spid="45" grpId="0"/>
      <p:bldP spid="46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31137" cy="663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3300" dirty="0">
                <a:solidFill>
                  <a:schemeClr val="tx2">
                    <a:satMod val="130000"/>
                  </a:schemeClr>
                </a:solidFill>
              </a:rPr>
              <a:t>Practice: Find the missing side “x”</a:t>
            </a: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34729"/>
              </p:ext>
            </p:extLst>
          </p:nvPr>
        </p:nvGraphicFramePr>
        <p:xfrm>
          <a:off x="6789638" y="1196752"/>
          <a:ext cx="3746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19" imgH="177569" progId="Equation.DSMT4">
                  <p:embed/>
                </p:oleObj>
              </mc:Choice>
              <mc:Fallback>
                <p:oleObj name="Equation" r:id="rId3" imgW="215619" imgH="177569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638" y="1196752"/>
                        <a:ext cx="3746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38871"/>
              </p:ext>
            </p:extLst>
          </p:nvPr>
        </p:nvGraphicFramePr>
        <p:xfrm>
          <a:off x="8147713" y="1449593"/>
          <a:ext cx="330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335" imgH="164957" progId="Equation.DSMT4">
                  <p:embed/>
                </p:oleObj>
              </mc:Choice>
              <mc:Fallback>
                <p:oleObj name="Equation" r:id="rId5" imgW="190335" imgH="164957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713" y="1449593"/>
                        <a:ext cx="3302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4F42837-4482-47B1-ABC9-79FCE1C59FA4}"/>
              </a:ext>
            </a:extLst>
          </p:cNvPr>
          <p:cNvGrpSpPr/>
          <p:nvPr/>
        </p:nvGrpSpPr>
        <p:grpSpPr>
          <a:xfrm>
            <a:off x="5911104" y="2717172"/>
            <a:ext cx="2468756" cy="1446099"/>
            <a:chOff x="5384994" y="3157058"/>
            <a:chExt cx="3476625" cy="2045494"/>
          </a:xfrm>
        </p:grpSpPr>
        <p:sp>
          <p:nvSpPr>
            <p:cNvPr id="39" name="Isosceles Triangle 38"/>
            <p:cNvSpPr/>
            <p:nvPr/>
          </p:nvSpPr>
          <p:spPr>
            <a:xfrm>
              <a:off x="5718502" y="3445993"/>
              <a:ext cx="2806700" cy="1528762"/>
            </a:xfrm>
            <a:prstGeom prst="triangle">
              <a:avLst>
                <a:gd name="adj" fmla="val 69277"/>
              </a:avLst>
            </a:prstGeom>
            <a:solidFill>
              <a:srgbClr val="FFC000">
                <a:alpha val="46000"/>
              </a:srgb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513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410063"/>
                </p:ext>
              </p:extLst>
            </p:nvPr>
          </p:nvGraphicFramePr>
          <p:xfrm>
            <a:off x="5384994" y="4885052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513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4994" y="4885052"/>
                          <a:ext cx="28575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72769"/>
                </p:ext>
              </p:extLst>
            </p:nvPr>
          </p:nvGraphicFramePr>
          <p:xfrm>
            <a:off x="8552057" y="4870764"/>
            <a:ext cx="309562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14" imgH="177492" progId="Equation.DSMT4">
                    <p:embed/>
                  </p:oleObj>
                </mc:Choice>
                <mc:Fallback>
                  <p:oleObj name="Equation" r:id="rId9" imgW="164814" imgH="177492" progId="Equation.DSMT4">
                    <p:embed/>
                    <p:pic>
                      <p:nvPicPr>
                        <p:cNvPr id="513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2057" y="4870764"/>
                          <a:ext cx="309562" cy="33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6250384"/>
                </p:ext>
              </p:extLst>
            </p:nvPr>
          </p:nvGraphicFramePr>
          <p:xfrm>
            <a:off x="7443981" y="3157058"/>
            <a:ext cx="3333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77492" imgH="164814" progId="Equation.DSMT4">
                    <p:embed/>
                  </p:oleObj>
                </mc:Choice>
                <mc:Fallback>
                  <p:oleObj name="Equation" r:id="rId11" imgW="177492" imgH="164814" progId="Equation.DSMT4">
                    <p:embed/>
                    <p:pic>
                      <p:nvPicPr>
                        <p:cNvPr id="513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3981" y="3157058"/>
                          <a:ext cx="33337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Straight Connector 42"/>
            <p:cNvCxnSpPr/>
            <p:nvPr/>
          </p:nvCxnSpPr>
          <p:spPr>
            <a:xfrm rot="16200000" flipH="1">
              <a:off x="7492401" y="3606433"/>
              <a:ext cx="177800" cy="106364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624957" y="3627866"/>
              <a:ext cx="150812" cy="112712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4231D7-D4C4-4B01-8CA2-58A1CC87D187}"/>
              </a:ext>
            </a:extLst>
          </p:cNvPr>
          <p:cNvGrpSpPr/>
          <p:nvPr/>
        </p:nvGrpSpPr>
        <p:grpSpPr>
          <a:xfrm>
            <a:off x="5806973" y="562397"/>
            <a:ext cx="2533853" cy="1803851"/>
            <a:chOff x="5357420" y="407851"/>
            <a:chExt cx="3476625" cy="2708275"/>
          </a:xfrm>
        </p:grpSpPr>
        <p:sp>
          <p:nvSpPr>
            <p:cNvPr id="31" name="Right Triangle 30"/>
            <p:cNvSpPr/>
            <p:nvPr/>
          </p:nvSpPr>
          <p:spPr>
            <a:xfrm flipH="1">
              <a:off x="5641583" y="721039"/>
              <a:ext cx="2879725" cy="2159000"/>
            </a:xfrm>
            <a:prstGeom prst="rtTriangle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513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1577697"/>
                </p:ext>
              </p:extLst>
            </p:nvPr>
          </p:nvGraphicFramePr>
          <p:xfrm>
            <a:off x="8391133" y="407851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513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1133" y="407851"/>
                          <a:ext cx="28575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934993"/>
                </p:ext>
              </p:extLst>
            </p:nvPr>
          </p:nvGraphicFramePr>
          <p:xfrm>
            <a:off x="5357420" y="2797489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513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420" y="2797489"/>
                          <a:ext cx="28575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398638"/>
                </p:ext>
              </p:extLst>
            </p:nvPr>
          </p:nvGraphicFramePr>
          <p:xfrm>
            <a:off x="8524483" y="2784338"/>
            <a:ext cx="309562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64814" imgH="177492" progId="Equation.DSMT4">
                    <p:embed/>
                  </p:oleObj>
                </mc:Choice>
                <mc:Fallback>
                  <p:oleObj name="Equation" r:id="rId16" imgW="164814" imgH="177492" progId="Equation.DSMT4">
                    <p:embed/>
                    <p:pic>
                      <p:nvPicPr>
                        <p:cNvPr id="51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4483" y="2784338"/>
                          <a:ext cx="309562" cy="33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>
              <a:off x="8276833" y="2660513"/>
              <a:ext cx="215900" cy="476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8180789" y="2766082"/>
              <a:ext cx="211138" cy="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Heart 47"/>
          <p:cNvSpPr/>
          <p:nvPr/>
        </p:nvSpPr>
        <p:spPr>
          <a:xfrm>
            <a:off x="6286500" y="2064069"/>
            <a:ext cx="106363" cy="11906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9" name="Heart 48"/>
          <p:cNvSpPr/>
          <p:nvPr/>
        </p:nvSpPr>
        <p:spPr>
          <a:xfrm>
            <a:off x="6402640" y="3848376"/>
            <a:ext cx="106362" cy="11906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Isosceles Triangle 49"/>
          <p:cNvSpPr/>
          <p:nvPr/>
        </p:nvSpPr>
        <p:spPr>
          <a:xfrm>
            <a:off x="7903484" y="895592"/>
            <a:ext cx="160337" cy="15240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1" name="Isosceles Triangle 50"/>
          <p:cNvSpPr/>
          <p:nvPr/>
        </p:nvSpPr>
        <p:spPr>
          <a:xfrm>
            <a:off x="7874801" y="3808208"/>
            <a:ext cx="160338" cy="15240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54743"/>
              </p:ext>
            </p:extLst>
          </p:nvPr>
        </p:nvGraphicFramePr>
        <p:xfrm>
          <a:off x="225729" y="4101177"/>
          <a:ext cx="1170787" cy="35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96641" imgH="177723" progId="Equation.DSMT4">
                  <p:embed/>
                </p:oleObj>
              </mc:Choice>
              <mc:Fallback>
                <p:oleObj name="Equation" r:id="rId17" imgW="596641" imgH="177723" progId="Equation.DSMT4">
                  <p:embed/>
                  <p:pic>
                    <p:nvPicPr>
                      <p:cNvPr id="51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29" y="4101177"/>
                        <a:ext cx="1170787" cy="350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91369"/>
              </p:ext>
            </p:extLst>
          </p:nvPr>
        </p:nvGraphicFramePr>
        <p:xfrm>
          <a:off x="1388963" y="4100513"/>
          <a:ext cx="1166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96880" imgH="177480" progId="Equation.DSMT4">
                  <p:embed/>
                </p:oleObj>
              </mc:Choice>
              <mc:Fallback>
                <p:oleObj name="Equation" r:id="rId19" imgW="596880" imgH="177480" progId="Equation.DSMT4">
                  <p:embed/>
                  <p:pic>
                    <p:nvPicPr>
                      <p:cNvPr id="51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963" y="4100513"/>
                        <a:ext cx="1166813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064716"/>
              </p:ext>
            </p:extLst>
          </p:nvPr>
        </p:nvGraphicFramePr>
        <p:xfrm>
          <a:off x="7075487" y="4002226"/>
          <a:ext cx="2428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680" imgH="164880" progId="Equation.DSMT4">
                  <p:embed/>
                </p:oleObj>
              </mc:Choice>
              <mc:Fallback>
                <p:oleObj name="Equation" r:id="rId21" imgW="139680" imgH="164880" progId="Equation.DSMT4">
                  <p:embed/>
                  <p:pic>
                    <p:nvPicPr>
                      <p:cNvPr id="51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7" y="4002226"/>
                        <a:ext cx="242888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9362"/>
              </p:ext>
            </p:extLst>
          </p:nvPr>
        </p:nvGraphicFramePr>
        <p:xfrm>
          <a:off x="7881317" y="3284984"/>
          <a:ext cx="21907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514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317" y="3284984"/>
                        <a:ext cx="219075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20DD5F2-65CE-4FCF-858C-212322399428}"/>
              </a:ext>
            </a:extLst>
          </p:cNvPr>
          <p:cNvGrpSpPr/>
          <p:nvPr/>
        </p:nvGrpSpPr>
        <p:grpSpPr>
          <a:xfrm>
            <a:off x="490538" y="881063"/>
            <a:ext cx="2905125" cy="2254250"/>
            <a:chOff x="490538" y="881063"/>
            <a:chExt cx="3497262" cy="2746375"/>
          </a:xfrm>
        </p:grpSpPr>
        <p:sp>
          <p:nvSpPr>
            <p:cNvPr id="4" name="Right Triangle 3"/>
            <p:cNvSpPr/>
            <p:nvPr/>
          </p:nvSpPr>
          <p:spPr>
            <a:xfrm flipH="1">
              <a:off x="760413" y="1163638"/>
              <a:ext cx="2879725" cy="2160587"/>
            </a:xfrm>
            <a:prstGeom prst="rtTriangle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8331208"/>
                </p:ext>
              </p:extLst>
            </p:nvPr>
          </p:nvGraphicFramePr>
          <p:xfrm>
            <a:off x="2629983" y="1177942"/>
            <a:ext cx="569499" cy="398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53800" imgH="177480" progId="Equation.DSMT4">
                    <p:embed/>
                  </p:oleObj>
                </mc:Choice>
                <mc:Fallback>
                  <p:oleObj name="Equation" r:id="rId25" imgW="253800" imgH="177480" progId="Equation.DSMT4">
                    <p:embed/>
                    <p:pic>
                      <p:nvPicPr>
                        <p:cNvPr id="512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983" y="1177942"/>
                          <a:ext cx="569499" cy="3984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080925"/>
                </p:ext>
              </p:extLst>
            </p:nvPr>
          </p:nvGraphicFramePr>
          <p:xfrm>
            <a:off x="1472799" y="2120799"/>
            <a:ext cx="550389" cy="309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317160" imgH="177480" progId="Equation.DSMT4">
                    <p:embed/>
                  </p:oleObj>
                </mc:Choice>
                <mc:Fallback>
                  <p:oleObj name="Equation" r:id="rId27" imgW="317160" imgH="177480" progId="Equation.DSMT4">
                    <p:embed/>
                    <p:pic>
                      <p:nvPicPr>
                        <p:cNvPr id="512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2799" y="2120799"/>
                          <a:ext cx="550389" cy="3094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8463784"/>
                </p:ext>
              </p:extLst>
            </p:nvPr>
          </p:nvGraphicFramePr>
          <p:xfrm>
            <a:off x="3657600" y="1958975"/>
            <a:ext cx="330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90335" imgH="164957" progId="Equation.DSMT4">
                    <p:embed/>
                  </p:oleObj>
                </mc:Choice>
                <mc:Fallback>
                  <p:oleObj name="Equation" r:id="rId29" imgW="190335" imgH="164957" progId="Equation.DSMT4">
                    <p:embed/>
                    <p:pic>
                      <p:nvPicPr>
                        <p:cNvPr id="51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1958975"/>
                          <a:ext cx="330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/>
            <p:cNvCxnSpPr>
              <a:stCxn id="4" idx="2"/>
            </p:cNvCxnSpPr>
            <p:nvPr/>
          </p:nvCxnSpPr>
          <p:spPr>
            <a:xfrm rot="5400000" flipH="1">
              <a:off x="2467769" y="2151857"/>
              <a:ext cx="1519237" cy="825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2624932" y="1947068"/>
              <a:ext cx="177800" cy="10636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757488" y="1968500"/>
              <a:ext cx="150812" cy="11271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935081"/>
                </p:ext>
              </p:extLst>
            </p:nvPr>
          </p:nvGraphicFramePr>
          <p:xfrm>
            <a:off x="2915816" y="2394024"/>
            <a:ext cx="219075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512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2394024"/>
                          <a:ext cx="219075" cy="242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8334124"/>
                </p:ext>
              </p:extLst>
            </p:nvPr>
          </p:nvGraphicFramePr>
          <p:xfrm>
            <a:off x="3508375" y="881063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52268" imgH="164957" progId="Equation.DSMT4">
                    <p:embed/>
                  </p:oleObj>
                </mc:Choice>
                <mc:Fallback>
                  <p:oleObj name="Equation" r:id="rId31" imgW="152268" imgH="164957" progId="Equation.DSMT4">
                    <p:embed/>
                    <p:pic>
                      <p:nvPicPr>
                        <p:cNvPr id="512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8375" y="881063"/>
                          <a:ext cx="28575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3692782"/>
                </p:ext>
              </p:extLst>
            </p:nvPr>
          </p:nvGraphicFramePr>
          <p:xfrm>
            <a:off x="490538" y="3240088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52268" imgH="164957" progId="Equation.DSMT4">
                    <p:embed/>
                  </p:oleObj>
                </mc:Choice>
                <mc:Fallback>
                  <p:oleObj name="Equation" r:id="rId32" imgW="152268" imgH="164957" progId="Equation.DSMT4">
                    <p:embed/>
                    <p:pic>
                      <p:nvPicPr>
                        <p:cNvPr id="512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538" y="3240088"/>
                          <a:ext cx="28575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8585089"/>
                </p:ext>
              </p:extLst>
            </p:nvPr>
          </p:nvGraphicFramePr>
          <p:xfrm>
            <a:off x="3657600" y="3225800"/>
            <a:ext cx="309563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64814" imgH="177492" progId="Equation.DSMT4">
                    <p:embed/>
                  </p:oleObj>
                </mc:Choice>
                <mc:Fallback>
                  <p:oleObj name="Equation" r:id="rId33" imgW="164814" imgH="177492" progId="Equation.DSMT4">
                    <p:embed/>
                    <p:pic>
                      <p:nvPicPr>
                        <p:cNvPr id="512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3225800"/>
                          <a:ext cx="309563" cy="33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764287"/>
                </p:ext>
              </p:extLst>
            </p:nvPr>
          </p:nvGraphicFramePr>
          <p:xfrm>
            <a:off x="2571750" y="1547813"/>
            <a:ext cx="3333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77492" imgH="164814" progId="Equation.DSMT4">
                    <p:embed/>
                  </p:oleObj>
                </mc:Choice>
                <mc:Fallback>
                  <p:oleObj name="Equation" r:id="rId34" imgW="177492" imgH="164814" progId="Equation.DSMT4">
                    <p:embed/>
                    <p:pic>
                      <p:nvPicPr>
                        <p:cNvPr id="51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50" y="1547813"/>
                          <a:ext cx="33337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3441700" y="3117850"/>
              <a:ext cx="215900" cy="635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345656" y="3223419"/>
              <a:ext cx="212725" cy="1588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5">
              <a:extLst>
                <a:ext uri="{FF2B5EF4-FFF2-40B4-BE49-F238E27FC236}">
                  <a16:creationId xmlns:a16="http://schemas.microsoft.com/office/drawing/2014/main" id="{2D69A7EE-FFDE-4E8D-8D17-C1C6328E2E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5552571"/>
                </p:ext>
              </p:extLst>
            </p:nvPr>
          </p:nvGraphicFramePr>
          <p:xfrm>
            <a:off x="2026444" y="3340100"/>
            <a:ext cx="241300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39680" imgH="164880" progId="Equation.DSMT4">
                    <p:embed/>
                  </p:oleObj>
                </mc:Choice>
                <mc:Fallback>
                  <p:oleObj name="Equation" r:id="rId35" imgW="139680" imgH="164880" progId="Equation.DSMT4">
                    <p:embed/>
                    <p:pic>
                      <p:nvPicPr>
                        <p:cNvPr id="53" name="Object 5">
                          <a:extLst>
                            <a:ext uri="{FF2B5EF4-FFF2-40B4-BE49-F238E27FC236}">
                              <a16:creationId xmlns:a16="http://schemas.microsoft.com/office/drawing/2014/main" id="{2D69A7EE-FFDE-4E8D-8D17-C1C6328E2E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6444" y="3340100"/>
                          <a:ext cx="241300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628DDAE-C161-4550-88A1-018CC7D8BCDD}"/>
              </a:ext>
            </a:extLst>
          </p:cNvPr>
          <p:cNvSpPr txBox="1"/>
          <p:nvPr/>
        </p:nvSpPr>
        <p:spPr>
          <a:xfrm>
            <a:off x="212874" y="3387885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Find the triangles that are similar to each other</a:t>
            </a:r>
          </a:p>
        </p:txBody>
      </p:sp>
      <p:graphicFrame>
        <p:nvGraphicFramePr>
          <p:cNvPr id="59" name="Object 21">
            <a:extLst>
              <a:ext uri="{FF2B5EF4-FFF2-40B4-BE49-F238E27FC236}">
                <a16:creationId xmlns:a16="http://schemas.microsoft.com/office/drawing/2014/main" id="{F5B741D1-CA07-4AD2-B498-E8C246100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09528"/>
              </p:ext>
            </p:extLst>
          </p:nvPr>
        </p:nvGraphicFramePr>
        <p:xfrm>
          <a:off x="6228184" y="3243263"/>
          <a:ext cx="5540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17160" imgH="177480" progId="Equation.DSMT4">
                  <p:embed/>
                </p:oleObj>
              </mc:Choice>
              <mc:Fallback>
                <p:oleObj name="Equation" r:id="rId37" imgW="317160" imgH="177480" progId="Equation.DSMT4">
                  <p:embed/>
                  <p:pic>
                    <p:nvPicPr>
                      <p:cNvPr id="59" name="Object 21">
                        <a:extLst>
                          <a:ext uri="{FF2B5EF4-FFF2-40B4-BE49-F238E27FC236}">
                            <a16:creationId xmlns:a16="http://schemas.microsoft.com/office/drawing/2014/main" id="{F5B741D1-CA07-4AD2-B498-E8C246100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243263"/>
                        <a:ext cx="55403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1">
            <a:extLst>
              <a:ext uri="{FF2B5EF4-FFF2-40B4-BE49-F238E27FC236}">
                <a16:creationId xmlns:a16="http://schemas.microsoft.com/office/drawing/2014/main" id="{14659625-E10F-49BF-8032-936C3A3AB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548251"/>
              </p:ext>
            </p:extLst>
          </p:nvPr>
        </p:nvGraphicFramePr>
        <p:xfrm>
          <a:off x="7073900" y="2279154"/>
          <a:ext cx="2444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39680" imgH="164880" progId="Equation.DSMT4">
                  <p:embed/>
                </p:oleObj>
              </mc:Choice>
              <mc:Fallback>
                <p:oleObj name="Equation" r:id="rId39" imgW="139680" imgH="164880" progId="Equation.DSMT4">
                  <p:embed/>
                  <p:pic>
                    <p:nvPicPr>
                      <p:cNvPr id="60" name="Object 21">
                        <a:extLst>
                          <a:ext uri="{FF2B5EF4-FFF2-40B4-BE49-F238E27FC236}">
                            <a16:creationId xmlns:a16="http://schemas.microsoft.com/office/drawing/2014/main" id="{14659625-E10F-49BF-8032-936C3A3ABE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279154"/>
                        <a:ext cx="2444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8F7CC45-C0A7-43FC-830C-B934C17B20F6}"/>
              </a:ext>
            </a:extLst>
          </p:cNvPr>
          <p:cNvGrpSpPr/>
          <p:nvPr/>
        </p:nvGrpSpPr>
        <p:grpSpPr>
          <a:xfrm>
            <a:off x="6766287" y="4714665"/>
            <a:ext cx="1038955" cy="2016224"/>
            <a:chOff x="6569842" y="4627363"/>
            <a:chExt cx="1128211" cy="2330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77CB6D-1FA5-44E0-B7C4-4E9BFD20996B}"/>
                </a:ext>
              </a:extLst>
            </p:cNvPr>
            <p:cNvSpPr/>
            <p:nvPr/>
          </p:nvSpPr>
          <p:spPr>
            <a:xfrm>
              <a:off x="6850147" y="4914700"/>
              <a:ext cx="691979" cy="1754660"/>
            </a:xfrm>
            <a:custGeom>
              <a:avLst/>
              <a:gdLst>
                <a:gd name="connsiteX0" fmla="*/ 691979 w 691979"/>
                <a:gd name="connsiteY0" fmla="*/ 0 h 1754660"/>
                <a:gd name="connsiteX1" fmla="*/ 0 w 691979"/>
                <a:gd name="connsiteY1" fmla="*/ 506627 h 1754660"/>
                <a:gd name="connsiteX2" fmla="*/ 673444 w 691979"/>
                <a:gd name="connsiteY2" fmla="*/ 1754660 h 1754660"/>
                <a:gd name="connsiteX3" fmla="*/ 691979 w 691979"/>
                <a:gd name="connsiteY3" fmla="*/ 0 h 17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979" h="1754660">
                  <a:moveTo>
                    <a:pt x="691979" y="0"/>
                  </a:moveTo>
                  <a:lnTo>
                    <a:pt x="0" y="506627"/>
                  </a:lnTo>
                  <a:lnTo>
                    <a:pt x="673444" y="1754660"/>
                  </a:lnTo>
                  <a:lnTo>
                    <a:pt x="691979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aphicFrame>
          <p:nvGraphicFramePr>
            <p:cNvPr id="61" name="Object 27">
              <a:extLst>
                <a:ext uri="{FF2B5EF4-FFF2-40B4-BE49-F238E27FC236}">
                  <a16:creationId xmlns:a16="http://schemas.microsoft.com/office/drawing/2014/main" id="{8B9FE060-02C1-48BD-867B-4271F90CD3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51523"/>
                </p:ext>
              </p:extLst>
            </p:nvPr>
          </p:nvGraphicFramePr>
          <p:xfrm>
            <a:off x="7432940" y="4627363"/>
            <a:ext cx="265113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152280" imgH="164880" progId="Equation.DSMT4">
                    <p:embed/>
                  </p:oleObj>
                </mc:Choice>
                <mc:Fallback>
                  <p:oleObj name="Equation" r:id="rId41" imgW="152280" imgH="164880" progId="Equation.DSMT4">
                    <p:embed/>
                    <p:pic>
                      <p:nvPicPr>
                        <p:cNvPr id="61" name="Object 27">
                          <a:extLst>
                            <a:ext uri="{FF2B5EF4-FFF2-40B4-BE49-F238E27FC236}">
                              <a16:creationId xmlns:a16="http://schemas.microsoft.com/office/drawing/2014/main" id="{8B9FE060-02C1-48BD-867B-4271F90CD37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2940" y="4627363"/>
                          <a:ext cx="265113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7">
              <a:extLst>
                <a:ext uri="{FF2B5EF4-FFF2-40B4-BE49-F238E27FC236}">
                  <a16:creationId xmlns:a16="http://schemas.microsoft.com/office/drawing/2014/main" id="{F93C8BC1-60F9-4CEF-B17E-9C7FF61ACA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0506249"/>
                </p:ext>
              </p:extLst>
            </p:nvPr>
          </p:nvGraphicFramePr>
          <p:xfrm>
            <a:off x="7380312" y="6647829"/>
            <a:ext cx="287338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164880" imgH="177480" progId="Equation.DSMT4">
                    <p:embed/>
                  </p:oleObj>
                </mc:Choice>
                <mc:Fallback>
                  <p:oleObj name="Equation" r:id="rId43" imgW="164880" imgH="177480" progId="Equation.DSMT4">
                    <p:embed/>
                    <p:pic>
                      <p:nvPicPr>
                        <p:cNvPr id="62" name="Object 27">
                          <a:extLst>
                            <a:ext uri="{FF2B5EF4-FFF2-40B4-BE49-F238E27FC236}">
                              <a16:creationId xmlns:a16="http://schemas.microsoft.com/office/drawing/2014/main" id="{F93C8BC1-60F9-4CEF-B17E-9C7FF61ACA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312" y="6647829"/>
                          <a:ext cx="287338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7">
              <a:extLst>
                <a:ext uri="{FF2B5EF4-FFF2-40B4-BE49-F238E27FC236}">
                  <a16:creationId xmlns:a16="http://schemas.microsoft.com/office/drawing/2014/main" id="{81F927D9-98D8-40FE-8AF6-6006BEC8E3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076911"/>
                </p:ext>
              </p:extLst>
            </p:nvPr>
          </p:nvGraphicFramePr>
          <p:xfrm>
            <a:off x="6569842" y="5229200"/>
            <a:ext cx="30956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77480" imgH="164880" progId="Equation.DSMT4">
                    <p:embed/>
                  </p:oleObj>
                </mc:Choice>
                <mc:Fallback>
                  <p:oleObj name="Equation" r:id="rId45" imgW="177480" imgH="164880" progId="Equation.DSMT4">
                    <p:embed/>
                    <p:pic>
                      <p:nvPicPr>
                        <p:cNvPr id="63" name="Object 27">
                          <a:extLst>
                            <a:ext uri="{FF2B5EF4-FFF2-40B4-BE49-F238E27FC236}">
                              <a16:creationId xmlns:a16="http://schemas.microsoft.com/office/drawing/2014/main" id="{81F927D9-98D8-40FE-8AF6-6006BEC8E3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842" y="5229200"/>
                          <a:ext cx="309562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0630181-D68A-41EA-9C5F-9AD9DA3D0470}"/>
                </a:ext>
              </a:extLst>
            </p:cNvPr>
            <p:cNvCxnSpPr/>
            <p:nvPr/>
          </p:nvCxnSpPr>
          <p:spPr>
            <a:xfrm rot="16200000" flipH="1">
              <a:off x="6914962" y="5376081"/>
              <a:ext cx="125699" cy="75529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D7F4E58-CBFF-47CF-A188-A3084E5E3176}"/>
                </a:ext>
              </a:extLst>
            </p:cNvPr>
            <p:cNvCxnSpPr/>
            <p:nvPr/>
          </p:nvCxnSpPr>
          <p:spPr>
            <a:xfrm flipV="1">
              <a:off x="6923417" y="5474927"/>
              <a:ext cx="107092" cy="79684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A5E68367-1BF9-4F5A-BEFA-AA13DBFD373C}"/>
              </a:ext>
            </a:extLst>
          </p:cNvPr>
          <p:cNvSpPr/>
          <p:nvPr/>
        </p:nvSpPr>
        <p:spPr>
          <a:xfrm>
            <a:off x="7508007" y="5013176"/>
            <a:ext cx="160337" cy="15240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9" name="Heart 68">
            <a:extLst>
              <a:ext uri="{FF2B5EF4-FFF2-40B4-BE49-F238E27FC236}">
                <a16:creationId xmlns:a16="http://schemas.microsoft.com/office/drawing/2014/main" id="{14DF2DAA-A5D0-4E91-A0EA-B3FDD3A65082}"/>
              </a:ext>
            </a:extLst>
          </p:cNvPr>
          <p:cNvSpPr/>
          <p:nvPr/>
        </p:nvSpPr>
        <p:spPr>
          <a:xfrm>
            <a:off x="7524328" y="6190258"/>
            <a:ext cx="106362" cy="11906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70" name="Object 20">
            <a:extLst>
              <a:ext uri="{FF2B5EF4-FFF2-40B4-BE49-F238E27FC236}">
                <a16:creationId xmlns:a16="http://schemas.microsoft.com/office/drawing/2014/main" id="{73F167A1-5B62-4130-B4FA-880D9D22F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79476"/>
              </p:ext>
            </p:extLst>
          </p:nvPr>
        </p:nvGraphicFramePr>
        <p:xfrm>
          <a:off x="2540944" y="4112163"/>
          <a:ext cx="9445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482400" imgH="177480" progId="Equation.DSMT4">
                  <p:embed/>
                </p:oleObj>
              </mc:Choice>
              <mc:Fallback>
                <p:oleObj name="Equation" r:id="rId47" imgW="482400" imgH="177480" progId="Equation.DSMT4">
                  <p:embed/>
                  <p:pic>
                    <p:nvPicPr>
                      <p:cNvPr id="70" name="Object 20">
                        <a:extLst>
                          <a:ext uri="{FF2B5EF4-FFF2-40B4-BE49-F238E27FC236}">
                            <a16:creationId xmlns:a16="http://schemas.microsoft.com/office/drawing/2014/main" id="{73F167A1-5B62-4130-B4FA-880D9D22F8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944" y="4112163"/>
                        <a:ext cx="944562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1">
            <a:extLst>
              <a:ext uri="{FF2B5EF4-FFF2-40B4-BE49-F238E27FC236}">
                <a16:creationId xmlns:a16="http://schemas.microsoft.com/office/drawing/2014/main" id="{F96F3451-4BFF-4FC3-9098-0D6A55885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538483"/>
              </p:ext>
            </p:extLst>
          </p:nvPr>
        </p:nvGraphicFramePr>
        <p:xfrm>
          <a:off x="6938987" y="4921225"/>
          <a:ext cx="4413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53800" imgH="177480" progId="Equation.DSMT4">
                  <p:embed/>
                </p:oleObj>
              </mc:Choice>
              <mc:Fallback>
                <p:oleObj name="Equation" r:id="rId49" imgW="253800" imgH="177480" progId="Equation.DSMT4">
                  <p:embed/>
                  <p:pic>
                    <p:nvPicPr>
                      <p:cNvPr id="71" name="Object 21">
                        <a:extLst>
                          <a:ext uri="{FF2B5EF4-FFF2-40B4-BE49-F238E27FC236}">
                            <a16:creationId xmlns:a16="http://schemas.microsoft.com/office/drawing/2014/main" id="{F96F3451-4BFF-4FC3-9098-0D6A558855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87" y="4921225"/>
                        <a:ext cx="4413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1">
            <a:extLst>
              <a:ext uri="{FF2B5EF4-FFF2-40B4-BE49-F238E27FC236}">
                <a16:creationId xmlns:a16="http://schemas.microsoft.com/office/drawing/2014/main" id="{66195D39-6D5A-46A0-ABD0-FBDD31528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38448"/>
              </p:ext>
            </p:extLst>
          </p:nvPr>
        </p:nvGraphicFramePr>
        <p:xfrm>
          <a:off x="7704939" y="5579601"/>
          <a:ext cx="330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90440" imgH="164880" progId="Equation.DSMT4">
                  <p:embed/>
                </p:oleObj>
              </mc:Choice>
              <mc:Fallback>
                <p:oleObj name="Equation" r:id="rId51" imgW="190440" imgH="164880" progId="Equation.DSMT4">
                  <p:embed/>
                  <p:pic>
                    <p:nvPicPr>
                      <p:cNvPr id="72" name="Object 21">
                        <a:extLst>
                          <a:ext uri="{FF2B5EF4-FFF2-40B4-BE49-F238E27FC236}">
                            <a16:creationId xmlns:a16="http://schemas.microsoft.com/office/drawing/2014/main" id="{66195D39-6D5A-46A0-ABD0-FBDD31528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939" y="5579601"/>
                        <a:ext cx="330200" cy="285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1">
            <a:extLst>
              <a:ext uri="{FF2B5EF4-FFF2-40B4-BE49-F238E27FC236}">
                <a16:creationId xmlns:a16="http://schemas.microsoft.com/office/drawing/2014/main" id="{29573BFC-D4CA-4299-BE55-AF77F2528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84549"/>
              </p:ext>
            </p:extLst>
          </p:nvPr>
        </p:nvGraphicFramePr>
        <p:xfrm>
          <a:off x="7038630" y="5847418"/>
          <a:ext cx="2190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6720" imgH="139680" progId="Equation.DSMT4">
                  <p:embed/>
                </p:oleObj>
              </mc:Choice>
              <mc:Fallback>
                <p:oleObj name="Equation" r:id="rId53" imgW="126720" imgH="139680" progId="Equation.DSMT4">
                  <p:embed/>
                  <p:pic>
                    <p:nvPicPr>
                      <p:cNvPr id="73" name="Object 21">
                        <a:extLst>
                          <a:ext uri="{FF2B5EF4-FFF2-40B4-BE49-F238E27FC236}">
                            <a16:creationId xmlns:a16="http://schemas.microsoft.com/office/drawing/2014/main" id="{29573BFC-D4CA-4299-BE55-AF77F2528B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630" y="5847418"/>
                        <a:ext cx="219075" cy="242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24">
            <a:extLst>
              <a:ext uri="{FF2B5EF4-FFF2-40B4-BE49-F238E27FC236}">
                <a16:creationId xmlns:a16="http://schemas.microsoft.com/office/drawing/2014/main" id="{F33B5B4C-78C0-4E7A-B2E7-4FD1A4BAA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4973"/>
              </p:ext>
            </p:extLst>
          </p:nvPr>
        </p:nvGraphicFramePr>
        <p:xfrm>
          <a:off x="853298" y="4646959"/>
          <a:ext cx="59531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342720" imgH="711000" progId="Equation.DSMT4">
                  <p:embed/>
                </p:oleObj>
              </mc:Choice>
              <mc:Fallback>
                <p:oleObj name="Equation" r:id="rId55" imgW="342720" imgH="711000" progId="Equation.DSMT4">
                  <p:embed/>
                  <p:pic>
                    <p:nvPicPr>
                      <p:cNvPr id="74" name="Object 24">
                        <a:extLst>
                          <a:ext uri="{FF2B5EF4-FFF2-40B4-BE49-F238E27FC236}">
                            <a16:creationId xmlns:a16="http://schemas.microsoft.com/office/drawing/2014/main" id="{F33B5B4C-78C0-4E7A-B2E7-4FD1A4BAA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98" y="4646959"/>
                        <a:ext cx="595312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4">
            <a:extLst>
              <a:ext uri="{FF2B5EF4-FFF2-40B4-BE49-F238E27FC236}">
                <a16:creationId xmlns:a16="http://schemas.microsoft.com/office/drawing/2014/main" id="{CCFEDF40-71F1-49A6-B5A5-0D212D782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492751"/>
              </p:ext>
            </p:extLst>
          </p:nvPr>
        </p:nvGraphicFramePr>
        <p:xfrm>
          <a:off x="1504875" y="4685253"/>
          <a:ext cx="4619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266400" imgH="164880" progId="Equation.DSMT4">
                  <p:embed/>
                </p:oleObj>
              </mc:Choice>
              <mc:Fallback>
                <p:oleObj name="Equation" r:id="rId57" imgW="266400" imgH="164880" progId="Equation.DSMT4">
                  <p:embed/>
                  <p:pic>
                    <p:nvPicPr>
                      <p:cNvPr id="75" name="Object 24">
                        <a:extLst>
                          <a:ext uri="{FF2B5EF4-FFF2-40B4-BE49-F238E27FC236}">
                            <a16:creationId xmlns:a16="http://schemas.microsoft.com/office/drawing/2014/main" id="{CCFEDF40-71F1-49A6-B5A5-0D212D782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875" y="4685253"/>
                        <a:ext cx="4619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24">
            <a:extLst>
              <a:ext uri="{FF2B5EF4-FFF2-40B4-BE49-F238E27FC236}">
                <a16:creationId xmlns:a16="http://schemas.microsoft.com/office/drawing/2014/main" id="{0F893C6A-53BB-4C91-A289-6054AA88D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499122"/>
              </p:ext>
            </p:extLst>
          </p:nvPr>
        </p:nvGraphicFramePr>
        <p:xfrm>
          <a:off x="1504875" y="5123467"/>
          <a:ext cx="4587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266400" imgH="139680" progId="Equation.DSMT4">
                  <p:embed/>
                </p:oleObj>
              </mc:Choice>
              <mc:Fallback>
                <p:oleObj name="Equation" r:id="rId59" imgW="266400" imgH="139680" progId="Equation.DSMT4">
                  <p:embed/>
                  <p:pic>
                    <p:nvPicPr>
                      <p:cNvPr id="76" name="Object 24">
                        <a:extLst>
                          <a:ext uri="{FF2B5EF4-FFF2-40B4-BE49-F238E27FC236}">
                            <a16:creationId xmlns:a16="http://schemas.microsoft.com/office/drawing/2014/main" id="{0F893C6A-53BB-4C91-A289-6054AA88D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875" y="5123467"/>
                        <a:ext cx="4587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24">
            <a:extLst>
              <a:ext uri="{FF2B5EF4-FFF2-40B4-BE49-F238E27FC236}">
                <a16:creationId xmlns:a16="http://schemas.microsoft.com/office/drawing/2014/main" id="{BBB02FB4-4F80-4A3F-8634-D1D4E2CDC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28312"/>
              </p:ext>
            </p:extLst>
          </p:nvPr>
        </p:nvGraphicFramePr>
        <p:xfrm>
          <a:off x="1500982" y="5524500"/>
          <a:ext cx="7667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444240" imgH="177480" progId="Equation.DSMT4">
                  <p:embed/>
                </p:oleObj>
              </mc:Choice>
              <mc:Fallback>
                <p:oleObj name="Equation" r:id="rId61" imgW="444240" imgH="177480" progId="Equation.DSMT4">
                  <p:embed/>
                  <p:pic>
                    <p:nvPicPr>
                      <p:cNvPr id="77" name="Object 24">
                        <a:extLst>
                          <a:ext uri="{FF2B5EF4-FFF2-40B4-BE49-F238E27FC236}">
                            <a16:creationId xmlns:a16="http://schemas.microsoft.com/office/drawing/2014/main" id="{BBB02FB4-4F80-4A3F-8634-D1D4E2CDCD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982" y="5524500"/>
                        <a:ext cx="7667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4">
            <a:extLst>
              <a:ext uri="{FF2B5EF4-FFF2-40B4-BE49-F238E27FC236}">
                <a16:creationId xmlns:a16="http://schemas.microsoft.com/office/drawing/2014/main" id="{FC9666DB-B8B2-405B-9C65-74386045C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597812"/>
              </p:ext>
            </p:extLst>
          </p:nvPr>
        </p:nvGraphicFramePr>
        <p:xfrm>
          <a:off x="2057745" y="4645178"/>
          <a:ext cx="330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90440" imgH="164880" progId="Equation.DSMT4">
                  <p:embed/>
                </p:oleObj>
              </mc:Choice>
              <mc:Fallback>
                <p:oleObj name="Equation" r:id="rId63" imgW="190440" imgH="164880" progId="Equation.DSMT4">
                  <p:embed/>
                  <p:pic>
                    <p:nvPicPr>
                      <p:cNvPr id="78" name="Object 24">
                        <a:extLst>
                          <a:ext uri="{FF2B5EF4-FFF2-40B4-BE49-F238E27FC236}">
                            <a16:creationId xmlns:a16="http://schemas.microsoft.com/office/drawing/2014/main" id="{FC9666DB-B8B2-405B-9C65-74386045C2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745" y="4645178"/>
                        <a:ext cx="3302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4">
            <a:extLst>
              <a:ext uri="{FF2B5EF4-FFF2-40B4-BE49-F238E27FC236}">
                <a16:creationId xmlns:a16="http://schemas.microsoft.com/office/drawing/2014/main" id="{3D9831ED-6110-4439-9662-7C5E10866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14918"/>
              </p:ext>
            </p:extLst>
          </p:nvPr>
        </p:nvGraphicFramePr>
        <p:xfrm>
          <a:off x="2051720" y="5065241"/>
          <a:ext cx="4413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253800" imgH="177480" progId="Equation.DSMT4">
                  <p:embed/>
                </p:oleObj>
              </mc:Choice>
              <mc:Fallback>
                <p:oleObj name="Equation" r:id="rId65" imgW="253800" imgH="177480" progId="Equation.DSMT4">
                  <p:embed/>
                  <p:pic>
                    <p:nvPicPr>
                      <p:cNvPr id="79" name="Object 24">
                        <a:extLst>
                          <a:ext uri="{FF2B5EF4-FFF2-40B4-BE49-F238E27FC236}">
                            <a16:creationId xmlns:a16="http://schemas.microsoft.com/office/drawing/2014/main" id="{3D9831ED-6110-4439-9662-7C5E10866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065241"/>
                        <a:ext cx="4413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4">
            <a:extLst>
              <a:ext uri="{FF2B5EF4-FFF2-40B4-BE49-F238E27FC236}">
                <a16:creationId xmlns:a16="http://schemas.microsoft.com/office/drawing/2014/main" id="{F0195353-CDC5-44A6-B2CE-9EEFDAE63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710481"/>
              </p:ext>
            </p:extLst>
          </p:nvPr>
        </p:nvGraphicFramePr>
        <p:xfrm>
          <a:off x="2335113" y="5589240"/>
          <a:ext cx="2206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26720" imgH="139680" progId="Equation.DSMT4">
                  <p:embed/>
                </p:oleObj>
              </mc:Choice>
              <mc:Fallback>
                <p:oleObj name="Equation" r:id="rId67" imgW="126720" imgH="139680" progId="Equation.DSMT4">
                  <p:embed/>
                  <p:pic>
                    <p:nvPicPr>
                      <p:cNvPr id="80" name="Object 24">
                        <a:extLst>
                          <a:ext uri="{FF2B5EF4-FFF2-40B4-BE49-F238E27FC236}">
                            <a16:creationId xmlns:a16="http://schemas.microsoft.com/office/drawing/2014/main" id="{F0195353-CDC5-44A6-B2CE-9EEFDAE63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113" y="5589240"/>
                        <a:ext cx="22066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18E706BC-DCFC-49CA-86D3-853B4D7784EC}"/>
              </a:ext>
            </a:extLst>
          </p:cNvPr>
          <p:cNvSpPr txBox="1"/>
          <p:nvPr/>
        </p:nvSpPr>
        <p:spPr>
          <a:xfrm>
            <a:off x="360338" y="5878759"/>
            <a:ext cx="280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Use these ratios to write your fractions to solve for the missing sides:</a:t>
            </a:r>
          </a:p>
        </p:txBody>
      </p:sp>
      <p:graphicFrame>
        <p:nvGraphicFramePr>
          <p:cNvPr id="82" name="Object 24">
            <a:extLst>
              <a:ext uri="{FF2B5EF4-FFF2-40B4-BE49-F238E27FC236}">
                <a16:creationId xmlns:a16="http://schemas.microsoft.com/office/drawing/2014/main" id="{99495EC8-94A1-40C6-BF0B-CDF5D4679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3360"/>
              </p:ext>
            </p:extLst>
          </p:nvPr>
        </p:nvGraphicFramePr>
        <p:xfrm>
          <a:off x="3927475" y="1052736"/>
          <a:ext cx="12779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736560" imgH="431640" progId="Equation.DSMT4">
                  <p:embed/>
                </p:oleObj>
              </mc:Choice>
              <mc:Fallback>
                <p:oleObj name="Equation" r:id="rId69" imgW="736560" imgH="431640" progId="Equation.DSMT4">
                  <p:embed/>
                  <p:pic>
                    <p:nvPicPr>
                      <p:cNvPr id="82" name="Object 24">
                        <a:extLst>
                          <a:ext uri="{FF2B5EF4-FFF2-40B4-BE49-F238E27FC236}">
                            <a16:creationId xmlns:a16="http://schemas.microsoft.com/office/drawing/2014/main" id="{99495EC8-94A1-40C6-BF0B-CDF5D4679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1052736"/>
                        <a:ext cx="1277938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24">
            <a:extLst>
              <a:ext uri="{FF2B5EF4-FFF2-40B4-BE49-F238E27FC236}">
                <a16:creationId xmlns:a16="http://schemas.microsoft.com/office/drawing/2014/main" id="{423DB851-AFBF-4FE4-8345-6B3B401AB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38340"/>
              </p:ext>
            </p:extLst>
          </p:nvPr>
        </p:nvGraphicFramePr>
        <p:xfrm>
          <a:off x="4220853" y="1946042"/>
          <a:ext cx="12573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723600" imgH="215640" progId="Equation.DSMT4">
                  <p:embed/>
                </p:oleObj>
              </mc:Choice>
              <mc:Fallback>
                <p:oleObj name="Equation" r:id="rId71" imgW="723600" imgH="215640" progId="Equation.DSMT4">
                  <p:embed/>
                  <p:pic>
                    <p:nvPicPr>
                      <p:cNvPr id="83" name="Object 24">
                        <a:extLst>
                          <a:ext uri="{FF2B5EF4-FFF2-40B4-BE49-F238E27FC236}">
                            <a16:creationId xmlns:a16="http://schemas.microsoft.com/office/drawing/2014/main" id="{423DB851-AFBF-4FE4-8345-6B3B401AB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853" y="1946042"/>
                        <a:ext cx="12573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7">
            <a:extLst>
              <a:ext uri="{FF2B5EF4-FFF2-40B4-BE49-F238E27FC236}">
                <a16:creationId xmlns:a16="http://schemas.microsoft.com/office/drawing/2014/main" id="{ADDC6255-2EC4-49F5-A299-20B3DF24C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6803"/>
              </p:ext>
            </p:extLst>
          </p:nvPr>
        </p:nvGraphicFramePr>
        <p:xfrm>
          <a:off x="4309960" y="2539047"/>
          <a:ext cx="14970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863280" imgH="177480" progId="Equation.DSMT4">
                  <p:embed/>
                </p:oleObj>
              </mc:Choice>
              <mc:Fallback>
                <p:oleObj name="Equation" r:id="rId73" imgW="863280" imgH="177480" progId="Equation.DSMT4">
                  <p:embed/>
                  <p:pic>
                    <p:nvPicPr>
                      <p:cNvPr id="85" name="Object 27">
                        <a:extLst>
                          <a:ext uri="{FF2B5EF4-FFF2-40B4-BE49-F238E27FC236}">
                            <a16:creationId xmlns:a16="http://schemas.microsoft.com/office/drawing/2014/main" id="{ADDC6255-2EC4-49F5-A299-20B3DF24C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960" y="2539047"/>
                        <a:ext cx="149701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27">
            <a:extLst>
              <a:ext uri="{FF2B5EF4-FFF2-40B4-BE49-F238E27FC236}">
                <a16:creationId xmlns:a16="http://schemas.microsoft.com/office/drawing/2014/main" id="{3039E24E-9E3E-4E33-8CDD-0CFBE0A40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454726"/>
              </p:ext>
            </p:extLst>
          </p:nvPr>
        </p:nvGraphicFramePr>
        <p:xfrm>
          <a:off x="4126356" y="3406428"/>
          <a:ext cx="12096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698400" imgH="457200" progId="Equation.DSMT4">
                  <p:embed/>
                </p:oleObj>
              </mc:Choice>
              <mc:Fallback>
                <p:oleObj name="Equation" r:id="rId75" imgW="698400" imgH="457200" progId="Equation.DSMT4">
                  <p:embed/>
                  <p:pic>
                    <p:nvPicPr>
                      <p:cNvPr id="86" name="Object 27">
                        <a:extLst>
                          <a:ext uri="{FF2B5EF4-FFF2-40B4-BE49-F238E27FC236}">
                            <a16:creationId xmlns:a16="http://schemas.microsoft.com/office/drawing/2014/main" id="{3039E24E-9E3E-4E33-8CDD-0CFBE0A40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356" y="3406428"/>
                        <a:ext cx="12096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27">
            <a:extLst>
              <a:ext uri="{FF2B5EF4-FFF2-40B4-BE49-F238E27FC236}">
                <a16:creationId xmlns:a16="http://schemas.microsoft.com/office/drawing/2014/main" id="{76A65ED1-CF8B-4648-861E-034B6415F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89172"/>
              </p:ext>
            </p:extLst>
          </p:nvPr>
        </p:nvGraphicFramePr>
        <p:xfrm>
          <a:off x="4250286" y="4436422"/>
          <a:ext cx="10795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622080" imgH="241200" progId="Equation.DSMT4">
                  <p:embed/>
                </p:oleObj>
              </mc:Choice>
              <mc:Fallback>
                <p:oleObj name="Equation" r:id="rId77" imgW="622080" imgH="241200" progId="Equation.DSMT4">
                  <p:embed/>
                  <p:pic>
                    <p:nvPicPr>
                      <p:cNvPr id="87" name="Object 27">
                        <a:extLst>
                          <a:ext uri="{FF2B5EF4-FFF2-40B4-BE49-F238E27FC236}">
                            <a16:creationId xmlns:a16="http://schemas.microsoft.com/office/drawing/2014/main" id="{76A65ED1-CF8B-4648-861E-034B6415F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286" y="4436422"/>
                        <a:ext cx="10795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27">
            <a:extLst>
              <a:ext uri="{FF2B5EF4-FFF2-40B4-BE49-F238E27FC236}">
                <a16:creationId xmlns:a16="http://schemas.microsoft.com/office/drawing/2014/main" id="{0C287522-13D4-444B-AE36-5F4AB8172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35430"/>
              </p:ext>
            </p:extLst>
          </p:nvPr>
        </p:nvGraphicFramePr>
        <p:xfrm>
          <a:off x="4347372" y="4913957"/>
          <a:ext cx="7937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457200" imgH="203040" progId="Equation.DSMT4">
                  <p:embed/>
                </p:oleObj>
              </mc:Choice>
              <mc:Fallback>
                <p:oleObj name="Equation" r:id="rId79" imgW="457200" imgH="203040" progId="Equation.DSMT4">
                  <p:embed/>
                  <p:pic>
                    <p:nvPicPr>
                      <p:cNvPr id="88" name="Object 27">
                        <a:extLst>
                          <a:ext uri="{FF2B5EF4-FFF2-40B4-BE49-F238E27FC236}">
                            <a16:creationId xmlns:a16="http://schemas.microsoft.com/office/drawing/2014/main" id="{0C287522-13D4-444B-AE36-5F4AB8172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372" y="4913957"/>
                        <a:ext cx="79375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4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4" grpId="0"/>
      <p:bldP spid="68" grpId="0" animBg="1"/>
      <p:bldP spid="69" grpId="0" animBg="1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9" y="-84625"/>
            <a:ext cx="7467600" cy="634082"/>
          </a:xfrm>
        </p:spPr>
        <p:txBody>
          <a:bodyPr/>
          <a:lstStyle/>
          <a:p>
            <a:r>
              <a:rPr lang="en-CA" dirty="0"/>
              <a:t>Ex: Solve For ‘x”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8" y="509196"/>
            <a:ext cx="2952329" cy="166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5786679" y="1268760"/>
            <a:ext cx="2292489" cy="628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74693" y="438339"/>
            <a:ext cx="250058" cy="2726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924751" y="1268760"/>
            <a:ext cx="1154417" cy="1896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86679" y="435074"/>
            <a:ext cx="888015" cy="1461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894088"/>
              </p:ext>
            </p:extLst>
          </p:nvPr>
        </p:nvGraphicFramePr>
        <p:xfrm>
          <a:off x="6618209" y="244511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8209" y="244511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19143"/>
              </p:ext>
            </p:extLst>
          </p:nvPr>
        </p:nvGraphicFramePr>
        <p:xfrm>
          <a:off x="5649908" y="1839941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49908" y="1839941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980480"/>
              </p:ext>
            </p:extLst>
          </p:nvPr>
        </p:nvGraphicFramePr>
        <p:xfrm>
          <a:off x="8063539" y="1089273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63539" y="1089273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09727"/>
              </p:ext>
            </p:extLst>
          </p:nvPr>
        </p:nvGraphicFramePr>
        <p:xfrm>
          <a:off x="6850373" y="316505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164880" progId="Equation.DSMT4">
                  <p:embed/>
                </p:oleObj>
              </mc:Choice>
              <mc:Fallback>
                <p:oleObj name="Equation" r:id="rId10" imgW="16488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0373" y="316505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58633"/>
              </p:ext>
            </p:extLst>
          </p:nvPr>
        </p:nvGraphicFramePr>
        <p:xfrm>
          <a:off x="6638574" y="163659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38574" y="163659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617303"/>
              </p:ext>
            </p:extLst>
          </p:nvPr>
        </p:nvGraphicFramePr>
        <p:xfrm>
          <a:off x="5990832" y="800555"/>
          <a:ext cx="251482" cy="32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64880" progId="Equation.DSMT4">
                  <p:embed/>
                </p:oleObj>
              </mc:Choice>
              <mc:Fallback>
                <p:oleObj name="Equation" r:id="rId14" imgW="126720" imgH="1648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90832" y="800555"/>
                        <a:ext cx="251482" cy="32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05685"/>
              </p:ext>
            </p:extLst>
          </p:nvPr>
        </p:nvGraphicFramePr>
        <p:xfrm>
          <a:off x="6762321" y="861307"/>
          <a:ext cx="225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62321" y="861307"/>
                        <a:ext cx="2254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46130"/>
              </p:ext>
            </p:extLst>
          </p:nvPr>
        </p:nvGraphicFramePr>
        <p:xfrm>
          <a:off x="6163854" y="1782736"/>
          <a:ext cx="270897" cy="23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600" imgH="177480" progId="Equation.DSMT4">
                  <p:embed/>
                </p:oleObj>
              </mc:Choice>
              <mc:Fallback>
                <p:oleObj name="Equation" r:id="rId18" imgW="22860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63854" y="1782736"/>
                        <a:ext cx="270897" cy="23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256541"/>
              </p:ext>
            </p:extLst>
          </p:nvPr>
        </p:nvGraphicFramePr>
        <p:xfrm>
          <a:off x="6633863" y="2169534"/>
          <a:ext cx="2508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33863" y="2169534"/>
                        <a:ext cx="250825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06003"/>
              </p:ext>
            </p:extLst>
          </p:nvPr>
        </p:nvGraphicFramePr>
        <p:xfrm>
          <a:off x="7658887" y="2178619"/>
          <a:ext cx="2508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39680" progId="Equation.DSMT4">
                  <p:embed/>
                </p:oleObj>
              </mc:Choice>
              <mc:Fallback>
                <p:oleObj name="Equation" r:id="rId22" imgW="126720" imgH="1396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58887" y="2178619"/>
                        <a:ext cx="250825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H="1">
            <a:off x="5966862" y="1220868"/>
            <a:ext cx="233591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123938" y="1220868"/>
            <a:ext cx="79832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053827" y="1058851"/>
            <a:ext cx="233591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0903" y="1058851"/>
            <a:ext cx="79832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386448" y="2015627"/>
            <a:ext cx="233591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43524" y="2015627"/>
            <a:ext cx="79832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266335" y="2208855"/>
            <a:ext cx="233591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423411" y="2208855"/>
            <a:ext cx="79832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9B2AFF-B4AB-4670-A95A-4AA1CC183DD0}"/>
              </a:ext>
            </a:extLst>
          </p:cNvPr>
          <p:cNvSpPr txBox="1"/>
          <p:nvPr/>
        </p:nvSpPr>
        <p:spPr>
          <a:xfrm>
            <a:off x="109479" y="2215847"/>
            <a:ext cx="487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We know that from past examples that the top triangle is similar to the entire triangle.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ADB50-73CA-4B11-8A16-C92ECDE351AA}"/>
              </a:ext>
            </a:extLst>
          </p:cNvPr>
          <p:cNvSpPr txBox="1"/>
          <p:nvPr/>
        </p:nvSpPr>
        <p:spPr>
          <a:xfrm>
            <a:off x="266957" y="2782376"/>
            <a:ext cx="405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Write the fraction and the ratio:</a:t>
            </a:r>
          </a:p>
        </p:txBody>
      </p:sp>
      <p:graphicFrame>
        <p:nvGraphicFramePr>
          <p:cNvPr id="29" name="Object 24">
            <a:extLst>
              <a:ext uri="{FF2B5EF4-FFF2-40B4-BE49-F238E27FC236}">
                <a16:creationId xmlns:a16="http://schemas.microsoft.com/office/drawing/2014/main" id="{EC2F6240-CE25-482C-BD6C-A7B0E3628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56779"/>
              </p:ext>
            </p:extLst>
          </p:nvPr>
        </p:nvGraphicFramePr>
        <p:xfrm>
          <a:off x="1043617" y="3198214"/>
          <a:ext cx="18081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41120" imgH="431640" progId="Equation.DSMT4">
                  <p:embed/>
                </p:oleObj>
              </mc:Choice>
              <mc:Fallback>
                <p:oleObj name="Equation" r:id="rId24" imgW="1041120" imgH="431640" progId="Equation.DSMT4">
                  <p:embed/>
                  <p:pic>
                    <p:nvPicPr>
                      <p:cNvPr id="29" name="Object 24">
                        <a:extLst>
                          <a:ext uri="{FF2B5EF4-FFF2-40B4-BE49-F238E27FC236}">
                            <a16:creationId xmlns:a16="http://schemas.microsoft.com/office/drawing/2014/main" id="{EC2F6240-CE25-482C-BD6C-A7B0E3628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17" y="3198214"/>
                        <a:ext cx="180816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4">
            <a:extLst>
              <a:ext uri="{FF2B5EF4-FFF2-40B4-BE49-F238E27FC236}">
                <a16:creationId xmlns:a16="http://schemas.microsoft.com/office/drawing/2014/main" id="{DBA5C97C-BC8D-46D5-A340-17AC8FDE8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32780"/>
              </p:ext>
            </p:extLst>
          </p:nvPr>
        </p:nvGraphicFramePr>
        <p:xfrm>
          <a:off x="253504" y="4068733"/>
          <a:ext cx="33289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17360" imgH="253800" progId="Equation.DSMT4">
                  <p:embed/>
                </p:oleObj>
              </mc:Choice>
              <mc:Fallback>
                <p:oleObj name="Equation" r:id="rId26" imgW="1917360" imgH="253800" progId="Equation.DSMT4">
                  <p:embed/>
                  <p:pic>
                    <p:nvPicPr>
                      <p:cNvPr id="30" name="Object 24">
                        <a:extLst>
                          <a:ext uri="{FF2B5EF4-FFF2-40B4-BE49-F238E27FC236}">
                            <a16:creationId xmlns:a16="http://schemas.microsoft.com/office/drawing/2014/main" id="{DBA5C97C-BC8D-46D5-A340-17AC8FDE87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04" y="4068733"/>
                        <a:ext cx="33289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4">
            <a:extLst>
              <a:ext uri="{FF2B5EF4-FFF2-40B4-BE49-F238E27FC236}">
                <a16:creationId xmlns:a16="http://schemas.microsoft.com/office/drawing/2014/main" id="{D284A2A0-7AD4-49EA-9590-FFACAF2B6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26918"/>
              </p:ext>
            </p:extLst>
          </p:nvPr>
        </p:nvGraphicFramePr>
        <p:xfrm>
          <a:off x="467553" y="4440288"/>
          <a:ext cx="30638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65080" imgH="253800" progId="Equation.DSMT4">
                  <p:embed/>
                </p:oleObj>
              </mc:Choice>
              <mc:Fallback>
                <p:oleObj name="Equation" r:id="rId28" imgW="1765080" imgH="253800" progId="Equation.DSMT4">
                  <p:embed/>
                  <p:pic>
                    <p:nvPicPr>
                      <p:cNvPr id="32" name="Object 24">
                        <a:extLst>
                          <a:ext uri="{FF2B5EF4-FFF2-40B4-BE49-F238E27FC236}">
                            <a16:creationId xmlns:a16="http://schemas.microsoft.com/office/drawing/2014/main" id="{D284A2A0-7AD4-49EA-9590-FFACAF2B6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53" y="4440288"/>
                        <a:ext cx="30638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4">
            <a:extLst>
              <a:ext uri="{FF2B5EF4-FFF2-40B4-BE49-F238E27FC236}">
                <a16:creationId xmlns:a16="http://schemas.microsoft.com/office/drawing/2014/main" id="{EBE52F96-52ED-4C64-BBD2-3D9066A18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91346"/>
              </p:ext>
            </p:extLst>
          </p:nvPr>
        </p:nvGraphicFramePr>
        <p:xfrm>
          <a:off x="611568" y="4865987"/>
          <a:ext cx="27543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87240" imgH="215640" progId="Equation.DSMT4">
                  <p:embed/>
                </p:oleObj>
              </mc:Choice>
              <mc:Fallback>
                <p:oleObj name="Equation" r:id="rId30" imgW="1587240" imgH="215640" progId="Equation.DSMT4">
                  <p:embed/>
                  <p:pic>
                    <p:nvPicPr>
                      <p:cNvPr id="39" name="Object 24">
                        <a:extLst>
                          <a:ext uri="{FF2B5EF4-FFF2-40B4-BE49-F238E27FC236}">
                            <a16:creationId xmlns:a16="http://schemas.microsoft.com/office/drawing/2014/main" id="{EBE52F96-52ED-4C64-BBD2-3D9066A18E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8" y="4865987"/>
                        <a:ext cx="275431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4">
            <a:extLst>
              <a:ext uri="{FF2B5EF4-FFF2-40B4-BE49-F238E27FC236}">
                <a16:creationId xmlns:a16="http://schemas.microsoft.com/office/drawing/2014/main" id="{FABC2FD4-44F8-4BD9-95A7-04FF44BA2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50515"/>
              </p:ext>
            </p:extLst>
          </p:nvPr>
        </p:nvGraphicFramePr>
        <p:xfrm>
          <a:off x="827593" y="5277972"/>
          <a:ext cx="17192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90360" imgH="215640" progId="Equation.DSMT4">
                  <p:embed/>
                </p:oleObj>
              </mc:Choice>
              <mc:Fallback>
                <p:oleObj name="Equation" r:id="rId32" imgW="990360" imgH="215640" progId="Equation.DSMT4">
                  <p:embed/>
                  <p:pic>
                    <p:nvPicPr>
                      <p:cNvPr id="40" name="Object 24">
                        <a:extLst>
                          <a:ext uri="{FF2B5EF4-FFF2-40B4-BE49-F238E27FC236}">
                            <a16:creationId xmlns:a16="http://schemas.microsoft.com/office/drawing/2014/main" id="{FABC2FD4-44F8-4BD9-95A7-04FF44BA2A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93" y="5277972"/>
                        <a:ext cx="17192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4">
            <a:extLst>
              <a:ext uri="{FF2B5EF4-FFF2-40B4-BE49-F238E27FC236}">
                <a16:creationId xmlns:a16="http://schemas.microsoft.com/office/drawing/2014/main" id="{ECF25C0F-813C-419D-A119-791E3C43F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80008"/>
              </p:ext>
            </p:extLst>
          </p:nvPr>
        </p:nvGraphicFramePr>
        <p:xfrm>
          <a:off x="484088" y="5652622"/>
          <a:ext cx="20716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93760" imgH="253800" progId="Equation.DSMT4">
                  <p:embed/>
                </p:oleObj>
              </mc:Choice>
              <mc:Fallback>
                <p:oleObj name="Equation" r:id="rId34" imgW="1193760" imgH="253800" progId="Equation.DSMT4">
                  <p:embed/>
                  <p:pic>
                    <p:nvPicPr>
                      <p:cNvPr id="41" name="Object 24">
                        <a:extLst>
                          <a:ext uri="{FF2B5EF4-FFF2-40B4-BE49-F238E27FC236}">
                            <a16:creationId xmlns:a16="http://schemas.microsoft.com/office/drawing/2014/main" id="{ECF25C0F-813C-419D-A119-791E3C43F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88" y="5652622"/>
                        <a:ext cx="207168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4">
            <a:extLst>
              <a:ext uri="{FF2B5EF4-FFF2-40B4-BE49-F238E27FC236}">
                <a16:creationId xmlns:a16="http://schemas.microsoft.com/office/drawing/2014/main" id="{FAAF7AD8-FD1C-4C5E-8FA8-93E25C575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436711"/>
              </p:ext>
            </p:extLst>
          </p:nvPr>
        </p:nvGraphicFramePr>
        <p:xfrm>
          <a:off x="493555" y="6159034"/>
          <a:ext cx="8159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69800" imgH="177480" progId="Equation.DSMT4">
                  <p:embed/>
                </p:oleObj>
              </mc:Choice>
              <mc:Fallback>
                <p:oleObj name="Equation" r:id="rId36" imgW="469800" imgH="177480" progId="Equation.DSMT4">
                  <p:embed/>
                  <p:pic>
                    <p:nvPicPr>
                      <p:cNvPr id="42" name="Object 24">
                        <a:extLst>
                          <a:ext uri="{FF2B5EF4-FFF2-40B4-BE49-F238E27FC236}">
                            <a16:creationId xmlns:a16="http://schemas.microsoft.com/office/drawing/2014/main" id="{FAAF7AD8-FD1C-4C5E-8FA8-93E25C575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5" y="6159034"/>
                        <a:ext cx="8159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4">
            <a:extLst>
              <a:ext uri="{FF2B5EF4-FFF2-40B4-BE49-F238E27FC236}">
                <a16:creationId xmlns:a16="http://schemas.microsoft.com/office/drawing/2014/main" id="{D37BFBFA-A690-4FA0-94C4-64B31581A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72984"/>
              </p:ext>
            </p:extLst>
          </p:nvPr>
        </p:nvGraphicFramePr>
        <p:xfrm>
          <a:off x="1627816" y="6159033"/>
          <a:ext cx="6397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68280" imgH="177480" progId="Equation.DSMT4">
                  <p:embed/>
                </p:oleObj>
              </mc:Choice>
              <mc:Fallback>
                <p:oleObj name="Equation" r:id="rId38" imgW="368280" imgH="177480" progId="Equation.DSMT4">
                  <p:embed/>
                  <p:pic>
                    <p:nvPicPr>
                      <p:cNvPr id="43" name="Object 24">
                        <a:extLst>
                          <a:ext uri="{FF2B5EF4-FFF2-40B4-BE49-F238E27FC236}">
                            <a16:creationId xmlns:a16="http://schemas.microsoft.com/office/drawing/2014/main" id="{D37BFBFA-A690-4FA0-94C4-64B31581AB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816" y="6159033"/>
                        <a:ext cx="63976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40068274-F43E-4020-8A02-2D647F383C47}"/>
              </a:ext>
            </a:extLst>
          </p:cNvPr>
          <p:cNvSpPr txBox="1"/>
          <p:nvPr/>
        </p:nvSpPr>
        <p:spPr>
          <a:xfrm>
            <a:off x="4732161" y="3356440"/>
            <a:ext cx="405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Given that the two lines are parallel, these angles are equal:</a:t>
            </a:r>
          </a:p>
        </p:txBody>
      </p:sp>
      <p:sp>
        <p:nvSpPr>
          <p:cNvPr id="45" name="Heart 44">
            <a:extLst>
              <a:ext uri="{FF2B5EF4-FFF2-40B4-BE49-F238E27FC236}">
                <a16:creationId xmlns:a16="http://schemas.microsoft.com/office/drawing/2014/main" id="{E2187252-80B8-434F-8222-51EF5DB814AD}"/>
              </a:ext>
            </a:extLst>
          </p:cNvPr>
          <p:cNvSpPr/>
          <p:nvPr/>
        </p:nvSpPr>
        <p:spPr>
          <a:xfrm>
            <a:off x="6527501" y="741024"/>
            <a:ext cx="106362" cy="11906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AE975E32-417F-4DEC-A5C7-10295A5A2CE5}"/>
              </a:ext>
            </a:extLst>
          </p:cNvPr>
          <p:cNvSpPr/>
          <p:nvPr/>
        </p:nvSpPr>
        <p:spPr>
          <a:xfrm>
            <a:off x="6945885" y="2798863"/>
            <a:ext cx="106362" cy="11906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81A4823-77F1-40E4-8618-0612FD1DC8BB}"/>
              </a:ext>
            </a:extLst>
          </p:cNvPr>
          <p:cNvSpPr/>
          <p:nvPr/>
        </p:nvSpPr>
        <p:spPr>
          <a:xfrm>
            <a:off x="7704130" y="1396957"/>
            <a:ext cx="160338" cy="15240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204FCB81-F0B8-4808-80B0-F055E59C528E}"/>
              </a:ext>
            </a:extLst>
          </p:cNvPr>
          <p:cNvSpPr/>
          <p:nvPr/>
        </p:nvSpPr>
        <p:spPr>
          <a:xfrm>
            <a:off x="5924371" y="1636597"/>
            <a:ext cx="160338" cy="15240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9" name="Smiley Face 48">
            <a:extLst>
              <a:ext uri="{FF2B5EF4-FFF2-40B4-BE49-F238E27FC236}">
                <a16:creationId xmlns:a16="http://schemas.microsoft.com/office/drawing/2014/main" id="{ECC14972-3581-4BF3-8EE6-038F6E91C483}"/>
              </a:ext>
            </a:extLst>
          </p:cNvPr>
          <p:cNvSpPr/>
          <p:nvPr/>
        </p:nvSpPr>
        <p:spPr>
          <a:xfrm>
            <a:off x="6613177" y="1527200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Smiley Face 49">
            <a:extLst>
              <a:ext uri="{FF2B5EF4-FFF2-40B4-BE49-F238E27FC236}">
                <a16:creationId xmlns:a16="http://schemas.microsoft.com/office/drawing/2014/main" id="{8DC5E775-8488-4152-99E4-0D6CCB4A2981}"/>
              </a:ext>
            </a:extLst>
          </p:cNvPr>
          <p:cNvSpPr/>
          <p:nvPr/>
        </p:nvSpPr>
        <p:spPr>
          <a:xfrm>
            <a:off x="6876256" y="1671216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D8486590-DDBD-4832-BCBB-F1806CB95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93883"/>
              </p:ext>
            </p:extLst>
          </p:nvPr>
        </p:nvGraphicFramePr>
        <p:xfrm>
          <a:off x="7166879" y="1202959"/>
          <a:ext cx="2762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39680" imgH="164880" progId="Equation.DSMT4">
                  <p:embed/>
                </p:oleObj>
              </mc:Choice>
              <mc:Fallback>
                <p:oleObj name="Equation" r:id="rId40" imgW="139680" imgH="164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8486590-DDBD-4832-BCBB-F1806CB95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166879" y="1202959"/>
                        <a:ext cx="27622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">
            <a:extLst>
              <a:ext uri="{FF2B5EF4-FFF2-40B4-BE49-F238E27FC236}">
                <a16:creationId xmlns:a16="http://schemas.microsoft.com/office/drawing/2014/main" id="{42DB52A3-EB65-49F9-BBA6-F1CCC5255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98442"/>
              </p:ext>
            </p:extLst>
          </p:nvPr>
        </p:nvGraphicFramePr>
        <p:xfrm>
          <a:off x="4222750" y="3995738"/>
          <a:ext cx="663510" cy="118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80880" imgH="672840" progId="Equation.DSMT4">
                  <p:embed/>
                </p:oleObj>
              </mc:Choice>
              <mc:Fallback>
                <p:oleObj name="Equation" r:id="rId42" imgW="380880" imgH="672840" progId="Equation.DSMT4">
                  <p:embed/>
                  <p:pic>
                    <p:nvPicPr>
                      <p:cNvPr id="52" name="Object 14">
                        <a:extLst>
                          <a:ext uri="{FF2B5EF4-FFF2-40B4-BE49-F238E27FC236}">
                            <a16:creationId xmlns:a16="http://schemas.microsoft.com/office/drawing/2014/main" id="{42DB52A3-EB65-49F9-BBA6-F1CCC5255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995738"/>
                        <a:ext cx="663510" cy="118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4">
            <a:extLst>
              <a:ext uri="{FF2B5EF4-FFF2-40B4-BE49-F238E27FC236}">
                <a16:creationId xmlns:a16="http://schemas.microsoft.com/office/drawing/2014/main" id="{F961DD8A-BF8A-4AE2-B35D-248B4279A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69857"/>
              </p:ext>
            </p:extLst>
          </p:nvPr>
        </p:nvGraphicFramePr>
        <p:xfrm>
          <a:off x="4668209" y="4029055"/>
          <a:ext cx="2730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720" imgH="139680" progId="Equation.DSMT4">
                  <p:embed/>
                </p:oleObj>
              </mc:Choice>
              <mc:Fallback>
                <p:oleObj name="Equation" r:id="rId44" imgW="126720" imgH="139680" progId="Equation.DSMT4">
                  <p:embed/>
                  <p:pic>
                    <p:nvPicPr>
                      <p:cNvPr id="53" name="Object 14">
                        <a:extLst>
                          <a:ext uri="{FF2B5EF4-FFF2-40B4-BE49-F238E27FC236}">
                            <a16:creationId xmlns:a16="http://schemas.microsoft.com/office/drawing/2014/main" id="{F961DD8A-BF8A-4AE2-B35D-248B4279A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209" y="4029055"/>
                        <a:ext cx="27305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4">
            <a:extLst>
              <a:ext uri="{FF2B5EF4-FFF2-40B4-BE49-F238E27FC236}">
                <a16:creationId xmlns:a16="http://schemas.microsoft.com/office/drawing/2014/main" id="{66A9F872-003C-454F-B970-CF29BA399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03483"/>
              </p:ext>
            </p:extLst>
          </p:nvPr>
        </p:nvGraphicFramePr>
        <p:xfrm>
          <a:off x="4671816" y="4440288"/>
          <a:ext cx="2730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26720" imgH="177480" progId="Equation.DSMT4">
                  <p:embed/>
                </p:oleObj>
              </mc:Choice>
              <mc:Fallback>
                <p:oleObj name="Equation" r:id="rId46" imgW="126720" imgH="177480" progId="Equation.DSMT4">
                  <p:embed/>
                  <p:pic>
                    <p:nvPicPr>
                      <p:cNvPr id="54" name="Object 14">
                        <a:extLst>
                          <a:ext uri="{FF2B5EF4-FFF2-40B4-BE49-F238E27FC236}">
                            <a16:creationId xmlns:a16="http://schemas.microsoft.com/office/drawing/2014/main" id="{66A9F872-003C-454F-B970-CF29BA399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816" y="4440288"/>
                        <a:ext cx="2730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4">
            <a:extLst>
              <a:ext uri="{FF2B5EF4-FFF2-40B4-BE49-F238E27FC236}">
                <a16:creationId xmlns:a16="http://schemas.microsoft.com/office/drawing/2014/main" id="{1C49B1F2-3E7A-46CB-8552-4360D5FD6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3903"/>
              </p:ext>
            </p:extLst>
          </p:nvPr>
        </p:nvGraphicFramePr>
        <p:xfrm>
          <a:off x="4804734" y="4841476"/>
          <a:ext cx="3000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39680" imgH="164880" progId="Equation.DSMT4">
                  <p:embed/>
                </p:oleObj>
              </mc:Choice>
              <mc:Fallback>
                <p:oleObj name="Equation" r:id="rId48" imgW="139680" imgH="164880" progId="Equation.DSMT4">
                  <p:embed/>
                  <p:pic>
                    <p:nvPicPr>
                      <p:cNvPr id="55" name="Object 14">
                        <a:extLst>
                          <a:ext uri="{FF2B5EF4-FFF2-40B4-BE49-F238E27FC236}">
                            <a16:creationId xmlns:a16="http://schemas.microsoft.com/office/drawing/2014/main" id="{1C49B1F2-3E7A-46CB-8552-4360D5FD6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734" y="4841476"/>
                        <a:ext cx="30003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7063BA5-FE2D-464E-A1B4-161EB1272E52}"/>
              </a:ext>
            </a:extLst>
          </p:cNvPr>
          <p:cNvCxnSpPr>
            <a:cxnSpLocks/>
          </p:cNvCxnSpPr>
          <p:nvPr/>
        </p:nvCxnSpPr>
        <p:spPr>
          <a:xfrm>
            <a:off x="4958424" y="4194155"/>
            <a:ext cx="761900" cy="2319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3AF0E5-B3E4-46E9-A6B8-B2AE9C6A33EB}"/>
              </a:ext>
            </a:extLst>
          </p:cNvPr>
          <p:cNvCxnSpPr>
            <a:cxnSpLocks/>
          </p:cNvCxnSpPr>
          <p:nvPr/>
        </p:nvCxnSpPr>
        <p:spPr>
          <a:xfrm flipV="1">
            <a:off x="5006635" y="4537260"/>
            <a:ext cx="713689" cy="115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14">
            <a:extLst>
              <a:ext uri="{FF2B5EF4-FFF2-40B4-BE49-F238E27FC236}">
                <a16:creationId xmlns:a16="http://schemas.microsoft.com/office/drawing/2014/main" id="{67E2DB0A-223E-4B2B-A406-078AA7F60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50059"/>
              </p:ext>
            </p:extLst>
          </p:nvPr>
        </p:nvGraphicFramePr>
        <p:xfrm>
          <a:off x="5796136" y="3975100"/>
          <a:ext cx="7620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431640" imgH="431640" progId="Equation.DSMT4">
                  <p:embed/>
                </p:oleObj>
              </mc:Choice>
              <mc:Fallback>
                <p:oleObj name="Equation" r:id="rId50" imgW="431640" imgH="431640" progId="Equation.DSMT4">
                  <p:embed/>
                  <p:pic>
                    <p:nvPicPr>
                      <p:cNvPr id="58" name="Object 14">
                        <a:extLst>
                          <a:ext uri="{FF2B5EF4-FFF2-40B4-BE49-F238E27FC236}">
                            <a16:creationId xmlns:a16="http://schemas.microsoft.com/office/drawing/2014/main" id="{67E2DB0A-223E-4B2B-A406-078AA7F60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975100"/>
                        <a:ext cx="762000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4">
            <a:extLst>
              <a:ext uri="{FF2B5EF4-FFF2-40B4-BE49-F238E27FC236}">
                <a16:creationId xmlns:a16="http://schemas.microsoft.com/office/drawing/2014/main" id="{9A83E3F6-83DC-4910-BB31-977E01198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096568"/>
              </p:ext>
            </p:extLst>
          </p:nvPr>
        </p:nvGraphicFramePr>
        <p:xfrm>
          <a:off x="5706442" y="4811866"/>
          <a:ext cx="9413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533160" imgH="177480" progId="Equation.DSMT4">
                  <p:embed/>
                </p:oleObj>
              </mc:Choice>
              <mc:Fallback>
                <p:oleObj name="Equation" r:id="rId52" imgW="533160" imgH="177480" progId="Equation.DSMT4">
                  <p:embed/>
                  <p:pic>
                    <p:nvPicPr>
                      <p:cNvPr id="60" name="Object 14">
                        <a:extLst>
                          <a:ext uri="{FF2B5EF4-FFF2-40B4-BE49-F238E27FC236}">
                            <a16:creationId xmlns:a16="http://schemas.microsoft.com/office/drawing/2014/main" id="{9A83E3F6-83DC-4910-BB31-977E01198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442" y="4811866"/>
                        <a:ext cx="941387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4">
            <a:extLst>
              <a:ext uri="{FF2B5EF4-FFF2-40B4-BE49-F238E27FC236}">
                <a16:creationId xmlns:a16="http://schemas.microsoft.com/office/drawing/2014/main" id="{C5D4A254-BEDC-49D3-AEC4-0F62F238E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36436"/>
              </p:ext>
            </p:extLst>
          </p:nvPr>
        </p:nvGraphicFramePr>
        <p:xfrm>
          <a:off x="5705648" y="5235229"/>
          <a:ext cx="8524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482400" imgH="431640" progId="Equation.DSMT4">
                  <p:embed/>
                </p:oleObj>
              </mc:Choice>
              <mc:Fallback>
                <p:oleObj name="Equation" r:id="rId54" imgW="482400" imgH="431640" progId="Equation.DSMT4">
                  <p:embed/>
                  <p:pic>
                    <p:nvPicPr>
                      <p:cNvPr id="61" name="Object 14">
                        <a:extLst>
                          <a:ext uri="{FF2B5EF4-FFF2-40B4-BE49-F238E27FC236}">
                            <a16:creationId xmlns:a16="http://schemas.microsoft.com/office/drawing/2014/main" id="{C5D4A254-BEDC-49D3-AEC4-0F62F238E7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648" y="5235229"/>
                        <a:ext cx="852488" cy="763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94BF2A-5DD1-43AB-B425-82D2A7FD82C8}"/>
              </a:ext>
            </a:extLst>
          </p:cNvPr>
          <p:cNvCxnSpPr>
            <a:cxnSpLocks/>
          </p:cNvCxnSpPr>
          <p:nvPr/>
        </p:nvCxnSpPr>
        <p:spPr>
          <a:xfrm flipV="1">
            <a:off x="5006635" y="4413170"/>
            <a:ext cx="2131126" cy="19686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491A54-1C89-4101-B920-B0EF235DDBF7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5104771" y="4524297"/>
            <a:ext cx="2032990" cy="49656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14">
            <a:extLst>
              <a:ext uri="{FF2B5EF4-FFF2-40B4-BE49-F238E27FC236}">
                <a16:creationId xmlns:a16="http://schemas.microsoft.com/office/drawing/2014/main" id="{3D942075-A17C-457F-8F79-45D952F08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78076"/>
              </p:ext>
            </p:extLst>
          </p:nvPr>
        </p:nvGraphicFramePr>
        <p:xfrm>
          <a:off x="7100888" y="3940175"/>
          <a:ext cx="9874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558720" imgH="457200" progId="Equation.DSMT4">
                  <p:embed/>
                </p:oleObj>
              </mc:Choice>
              <mc:Fallback>
                <p:oleObj name="Equation" r:id="rId56" imgW="558720" imgH="457200" progId="Equation.DSMT4">
                  <p:embed/>
                  <p:pic>
                    <p:nvPicPr>
                      <p:cNvPr id="64" name="Object 14">
                        <a:extLst>
                          <a:ext uri="{FF2B5EF4-FFF2-40B4-BE49-F238E27FC236}">
                            <a16:creationId xmlns:a16="http://schemas.microsoft.com/office/drawing/2014/main" id="{3D942075-A17C-457F-8F79-45D952F08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3940175"/>
                        <a:ext cx="987425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4">
            <a:extLst>
              <a:ext uri="{FF2B5EF4-FFF2-40B4-BE49-F238E27FC236}">
                <a16:creationId xmlns:a16="http://schemas.microsoft.com/office/drawing/2014/main" id="{516521EF-319E-403F-94B1-27A616D8C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08893"/>
              </p:ext>
            </p:extLst>
          </p:nvPr>
        </p:nvGraphicFramePr>
        <p:xfrm>
          <a:off x="7164288" y="4776788"/>
          <a:ext cx="14112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799920" imgH="203040" progId="Equation.DSMT4">
                  <p:embed/>
                </p:oleObj>
              </mc:Choice>
              <mc:Fallback>
                <p:oleObj name="Equation" r:id="rId58" imgW="799920" imgH="203040" progId="Equation.DSMT4">
                  <p:embed/>
                  <p:pic>
                    <p:nvPicPr>
                      <p:cNvPr id="65" name="Object 14">
                        <a:extLst>
                          <a:ext uri="{FF2B5EF4-FFF2-40B4-BE49-F238E27FC236}">
                            <a16:creationId xmlns:a16="http://schemas.microsoft.com/office/drawing/2014/main" id="{516521EF-319E-403F-94B1-27A616D8C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776788"/>
                        <a:ext cx="1411287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4">
            <a:extLst>
              <a:ext uri="{FF2B5EF4-FFF2-40B4-BE49-F238E27FC236}">
                <a16:creationId xmlns:a16="http://schemas.microsoft.com/office/drawing/2014/main" id="{6E6CE141-60C9-4E1A-9E20-0ADB2A8A9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38401"/>
              </p:ext>
            </p:extLst>
          </p:nvPr>
        </p:nvGraphicFramePr>
        <p:xfrm>
          <a:off x="7266335" y="5233864"/>
          <a:ext cx="12573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711000" imgH="203040" progId="Equation.DSMT4">
                  <p:embed/>
                </p:oleObj>
              </mc:Choice>
              <mc:Fallback>
                <p:oleObj name="Equation" r:id="rId60" imgW="711000" imgH="203040" progId="Equation.DSMT4">
                  <p:embed/>
                  <p:pic>
                    <p:nvPicPr>
                      <p:cNvPr id="66" name="Object 14">
                        <a:extLst>
                          <a:ext uri="{FF2B5EF4-FFF2-40B4-BE49-F238E27FC236}">
                            <a16:creationId xmlns:a16="http://schemas.microsoft.com/office/drawing/2014/main" id="{6E6CE141-60C9-4E1A-9E20-0ADB2A8A93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35" y="5233864"/>
                        <a:ext cx="1257300" cy="36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4">
            <a:extLst>
              <a:ext uri="{FF2B5EF4-FFF2-40B4-BE49-F238E27FC236}">
                <a16:creationId xmlns:a16="http://schemas.microsoft.com/office/drawing/2014/main" id="{6AAFEC40-AA79-4721-AEC6-71AC65A94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355865"/>
              </p:ext>
            </p:extLst>
          </p:nvPr>
        </p:nvGraphicFramePr>
        <p:xfrm>
          <a:off x="7254867" y="5692527"/>
          <a:ext cx="898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507960" imgH="203040" progId="Equation.DSMT4">
                  <p:embed/>
                </p:oleObj>
              </mc:Choice>
              <mc:Fallback>
                <p:oleObj name="Equation" r:id="rId62" imgW="507960" imgH="203040" progId="Equation.DSMT4">
                  <p:embed/>
                  <p:pic>
                    <p:nvPicPr>
                      <p:cNvPr id="67" name="Object 14">
                        <a:extLst>
                          <a:ext uri="{FF2B5EF4-FFF2-40B4-BE49-F238E27FC236}">
                            <a16:creationId xmlns:a16="http://schemas.microsoft.com/office/drawing/2014/main" id="{6AAFEC40-AA79-4721-AEC6-71AC65A94F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67" y="5692527"/>
                        <a:ext cx="898525" cy="36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3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9C024-252D-4AA2-AB1F-93C61828CAE7}"/>
              </a:ext>
            </a:extLst>
          </p:cNvPr>
          <p:cNvGrpSpPr/>
          <p:nvPr/>
        </p:nvGrpSpPr>
        <p:grpSpPr>
          <a:xfrm>
            <a:off x="539552" y="681099"/>
            <a:ext cx="1656184" cy="1838201"/>
            <a:chOff x="457200" y="4827410"/>
            <a:chExt cx="1656184" cy="1838201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3FDE5D1-CE5E-412B-9876-E451B05E0C2C}"/>
                </a:ext>
              </a:extLst>
            </p:cNvPr>
            <p:cNvSpPr/>
            <p:nvPr/>
          </p:nvSpPr>
          <p:spPr>
            <a:xfrm>
              <a:off x="457200" y="4827410"/>
              <a:ext cx="1656184" cy="1838201"/>
            </a:xfrm>
            <a:prstGeom prst="triangle">
              <a:avLst>
                <a:gd name="adj" fmla="val 46441"/>
              </a:avLst>
            </a:prstGeom>
            <a:solidFill>
              <a:schemeClr val="accent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12D369-052D-49E4-94B6-3EB35E1DA41D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V="1">
              <a:off x="457200" y="6168249"/>
              <a:ext cx="1417895" cy="4973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016EF456-DD55-4783-88D9-FA3C7E2B210E}"/>
                </a:ext>
              </a:extLst>
            </p:cNvPr>
            <p:cNvSpPr/>
            <p:nvPr/>
          </p:nvSpPr>
          <p:spPr>
            <a:xfrm>
              <a:off x="1950120" y="6525344"/>
              <a:ext cx="101600" cy="84137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15FC56A3-3E08-4241-936E-220A85BB6AFD}"/>
                </a:ext>
              </a:extLst>
            </p:cNvPr>
            <p:cNvSpPr/>
            <p:nvPr/>
          </p:nvSpPr>
          <p:spPr>
            <a:xfrm>
              <a:off x="617344" y="6432481"/>
              <a:ext cx="101600" cy="84137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D9EEEFEC-A50B-4E29-A254-F90C87DC7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228495"/>
              </p:ext>
            </p:extLst>
          </p:nvPr>
        </p:nvGraphicFramePr>
        <p:xfrm>
          <a:off x="1200023" y="2522791"/>
          <a:ext cx="320212" cy="23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64880" progId="Equation.DSMT4">
                  <p:embed/>
                </p:oleObj>
              </mc:Choice>
              <mc:Fallback>
                <p:oleObj name="Equation" r:id="rId2" imgW="190440" imgH="164880" progId="Equation.DSMT4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id="{D9EEEFEC-A50B-4E29-A254-F90C87DC7A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023" y="2522791"/>
                        <a:ext cx="320212" cy="235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3F607FA7-5CDF-4935-8534-D11A89E84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47692"/>
              </p:ext>
            </p:extLst>
          </p:nvPr>
        </p:nvGraphicFramePr>
        <p:xfrm>
          <a:off x="1673862" y="1301858"/>
          <a:ext cx="3206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77480" progId="Equation.DSMT4">
                  <p:embed/>
                </p:oleObj>
              </mc:Choice>
              <mc:Fallback>
                <p:oleObj name="Equation" r:id="rId4" imgW="190440" imgH="177480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3F607FA7-5CDF-4935-8534-D11A89E84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862" y="1301858"/>
                        <a:ext cx="32067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5C0699B-B154-41F7-951F-36C6A5A2B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216331"/>
              </p:ext>
            </p:extLst>
          </p:nvPr>
        </p:nvGraphicFramePr>
        <p:xfrm>
          <a:off x="2060162" y="2086307"/>
          <a:ext cx="326734" cy="30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5C0699B-B154-41F7-951F-36C6A5A2B4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62" y="2086307"/>
                        <a:ext cx="326734" cy="307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04C02D89-BCDF-4287-9852-971B69797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13170"/>
              </p:ext>
            </p:extLst>
          </p:nvPr>
        </p:nvGraphicFramePr>
        <p:xfrm>
          <a:off x="516058" y="1507758"/>
          <a:ext cx="352703" cy="28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04C02D89-BCDF-4287-9852-971B69797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58" y="1507758"/>
                        <a:ext cx="352703" cy="281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A5DBA8CA-9F6A-4E02-A696-B5F931EEA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516495"/>
              </p:ext>
            </p:extLst>
          </p:nvPr>
        </p:nvGraphicFramePr>
        <p:xfrm>
          <a:off x="1210588" y="2008681"/>
          <a:ext cx="212886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64880" progId="Equation.DSMT4">
                  <p:embed/>
                </p:oleObj>
              </mc:Choice>
              <mc:Fallback>
                <p:oleObj name="Equation" r:id="rId10" imgW="139680" imgH="164880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A5DBA8CA-9F6A-4E02-A696-B5F931EEA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588" y="2008681"/>
                        <a:ext cx="212886" cy="261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7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A9CC5-E48C-486E-A42E-3BB955C4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99694"/>
            <a:ext cx="6772275" cy="264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E642F-75E6-41F5-BAFD-383CE291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47644"/>
            <a:ext cx="7380312" cy="3593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52987A-F47E-4FD7-A3E6-BEBF0AFBEB61}"/>
              </a:ext>
            </a:extLst>
          </p:cNvPr>
          <p:cNvSpPr txBox="1"/>
          <p:nvPr/>
        </p:nvSpPr>
        <p:spPr>
          <a:xfrm>
            <a:off x="323528" y="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Challenge Problems with </a:t>
            </a:r>
            <a:r>
              <a:rPr lang="en-CA"/>
              <a:t>Similar Triangles:</a:t>
            </a:r>
          </a:p>
        </p:txBody>
      </p:sp>
    </p:spTree>
    <p:extLst>
      <p:ext uri="{BB962C8B-B14F-4D97-AF65-F5344CB8AC3E}">
        <p14:creationId xmlns:p14="http://schemas.microsoft.com/office/powerpoint/2010/main" val="243783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328AE-13B9-48B3-B4D4-AF7D7012F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9" y="947247"/>
            <a:ext cx="4505325" cy="2409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8F7775-39C1-4847-B6EC-9F752417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27"/>
            <a:ext cx="8856984" cy="943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00C8F9-861B-4748-95EB-6C3F900E8958}"/>
              </a:ext>
            </a:extLst>
          </p:cNvPr>
          <p:cNvSpPr txBox="1"/>
          <p:nvPr/>
        </p:nvSpPr>
        <p:spPr>
          <a:xfrm>
            <a:off x="2591272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Since the shape is a square, then all four sides are equal!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8889FE-9BDF-445C-8536-B01463EC70E5}"/>
              </a:ext>
            </a:extLst>
          </p:cNvPr>
          <p:cNvGrpSpPr/>
          <p:nvPr/>
        </p:nvGrpSpPr>
        <p:grpSpPr>
          <a:xfrm>
            <a:off x="832148" y="1069316"/>
            <a:ext cx="1651620" cy="1454564"/>
            <a:chOff x="832148" y="1069316"/>
            <a:chExt cx="1651620" cy="1454564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CFE2BDF1-678A-429D-AB35-6D6C11B6CB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1251851"/>
                </p:ext>
              </p:extLst>
            </p:nvPr>
          </p:nvGraphicFramePr>
          <p:xfrm>
            <a:off x="1187624" y="2132856"/>
            <a:ext cx="355476" cy="391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CFE2BDF1-678A-429D-AB35-6D6C11B6CB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87624" y="2132856"/>
                          <a:ext cx="355476" cy="391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568AF6BB-ED08-4B9C-B815-546357B483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2431283"/>
                </p:ext>
              </p:extLst>
            </p:nvPr>
          </p:nvGraphicFramePr>
          <p:xfrm>
            <a:off x="2128292" y="1971465"/>
            <a:ext cx="355476" cy="391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568AF6BB-ED08-4B9C-B815-546357B483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28292" y="1971465"/>
                          <a:ext cx="355476" cy="391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D6D34681-12B2-444C-9606-EC17AABEEB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3540540"/>
                </p:ext>
              </p:extLst>
            </p:nvPr>
          </p:nvGraphicFramePr>
          <p:xfrm>
            <a:off x="832148" y="1363488"/>
            <a:ext cx="355476" cy="391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D6D34681-12B2-444C-9606-EC17AABEEB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2148" y="1363488"/>
                          <a:ext cx="355476" cy="391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3B6D58BC-C397-403C-9C87-B525F7B615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7363987"/>
                </p:ext>
              </p:extLst>
            </p:nvPr>
          </p:nvGraphicFramePr>
          <p:xfrm>
            <a:off x="2053774" y="1069316"/>
            <a:ext cx="355476" cy="391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720" imgH="139680" progId="Equation.DSMT4">
                    <p:embed/>
                  </p:oleObj>
                </mc:Choice>
                <mc:Fallback>
                  <p:oleObj name="Equation" r:id="rId8" imgW="126720" imgH="1396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3B6D58BC-C397-403C-9C87-B525F7B615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53774" y="1069316"/>
                          <a:ext cx="355476" cy="391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87B2BC4-5E72-455F-81F0-77CE681C3A65}"/>
              </a:ext>
            </a:extLst>
          </p:cNvPr>
          <p:cNvSpPr txBox="1"/>
          <p:nvPr/>
        </p:nvSpPr>
        <p:spPr>
          <a:xfrm>
            <a:off x="4139952" y="152048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Find the triangles that are similar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689CF6-BD19-4BC8-A4A6-C453201C6DD9}"/>
              </a:ext>
            </a:extLst>
          </p:cNvPr>
          <p:cNvGrpSpPr/>
          <p:nvPr/>
        </p:nvGrpSpPr>
        <p:grpSpPr>
          <a:xfrm>
            <a:off x="4803775" y="2084613"/>
            <a:ext cx="1829842" cy="1272459"/>
            <a:chOff x="5012976" y="2084613"/>
            <a:chExt cx="1829842" cy="12724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B6FA564-FE78-407D-8573-87EE8ACDCB8A}"/>
                </a:ext>
              </a:extLst>
            </p:cNvPr>
            <p:cNvSpPr/>
            <p:nvPr/>
          </p:nvSpPr>
          <p:spPr>
            <a:xfrm>
              <a:off x="5076056" y="2084613"/>
              <a:ext cx="1766762" cy="878533"/>
            </a:xfrm>
            <a:custGeom>
              <a:avLst/>
              <a:gdLst>
                <a:gd name="connsiteX0" fmla="*/ 0 w 2477529"/>
                <a:gd name="connsiteY0" fmla="*/ 1167713 h 1167713"/>
                <a:gd name="connsiteX1" fmla="*/ 741405 w 2477529"/>
                <a:gd name="connsiteY1" fmla="*/ 0 h 1167713"/>
                <a:gd name="connsiteX2" fmla="*/ 2477529 w 2477529"/>
                <a:gd name="connsiteY2" fmla="*/ 1149178 h 1167713"/>
                <a:gd name="connsiteX3" fmla="*/ 0 w 2477529"/>
                <a:gd name="connsiteY3" fmla="*/ 1167713 h 116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29" h="1167713">
                  <a:moveTo>
                    <a:pt x="0" y="1167713"/>
                  </a:moveTo>
                  <a:lnTo>
                    <a:pt x="741405" y="0"/>
                  </a:lnTo>
                  <a:lnTo>
                    <a:pt x="2477529" y="1149178"/>
                  </a:lnTo>
                  <a:lnTo>
                    <a:pt x="0" y="1167713"/>
                  </a:ln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FDA26632-43DE-4D85-84B2-F0AE99F4F1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3284131"/>
                </p:ext>
              </p:extLst>
            </p:nvPr>
          </p:nvGraphicFramePr>
          <p:xfrm>
            <a:off x="5693842" y="2905208"/>
            <a:ext cx="347588" cy="451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FDA26632-43DE-4D85-84B2-F0AE99F4F1E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93842" y="2905208"/>
                          <a:ext cx="347588" cy="4518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9051607A-0757-43E8-A79F-545B6C091F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15019"/>
                </p:ext>
              </p:extLst>
            </p:nvPr>
          </p:nvGraphicFramePr>
          <p:xfrm>
            <a:off x="6136617" y="2183599"/>
            <a:ext cx="347662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9051607A-0757-43E8-A79F-545B6C091F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136617" y="2183599"/>
                          <a:ext cx="347662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BC27D38D-DECB-462D-B154-22AF63E0E3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416528"/>
                </p:ext>
              </p:extLst>
            </p:nvPr>
          </p:nvGraphicFramePr>
          <p:xfrm>
            <a:off x="5012976" y="2239963"/>
            <a:ext cx="31273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4120" imgH="177480" progId="Equation.DSMT4">
                    <p:embed/>
                  </p:oleObj>
                </mc:Choice>
                <mc:Fallback>
                  <p:oleObj name="Equation" r:id="rId13" imgW="114120" imgH="17748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BC27D38D-DECB-462D-B154-22AF63E0E3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12976" y="2239963"/>
                          <a:ext cx="312738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4BB5C-AD18-498B-B953-C52F97A5AFA4}"/>
              </a:ext>
            </a:extLst>
          </p:cNvPr>
          <p:cNvGrpSpPr/>
          <p:nvPr/>
        </p:nvGrpSpPr>
        <p:grpSpPr>
          <a:xfrm>
            <a:off x="7015708" y="2085983"/>
            <a:ext cx="1824049" cy="1290630"/>
            <a:chOff x="5018769" y="2084613"/>
            <a:chExt cx="1824049" cy="129063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21A85E0-B650-4042-8313-C988887ABA17}"/>
                </a:ext>
              </a:extLst>
            </p:cNvPr>
            <p:cNvSpPr/>
            <p:nvPr/>
          </p:nvSpPr>
          <p:spPr>
            <a:xfrm>
              <a:off x="5076056" y="2084613"/>
              <a:ext cx="1766762" cy="878533"/>
            </a:xfrm>
            <a:custGeom>
              <a:avLst/>
              <a:gdLst>
                <a:gd name="connsiteX0" fmla="*/ 0 w 2477529"/>
                <a:gd name="connsiteY0" fmla="*/ 1167713 h 1167713"/>
                <a:gd name="connsiteX1" fmla="*/ 741405 w 2477529"/>
                <a:gd name="connsiteY1" fmla="*/ 0 h 1167713"/>
                <a:gd name="connsiteX2" fmla="*/ 2477529 w 2477529"/>
                <a:gd name="connsiteY2" fmla="*/ 1149178 h 1167713"/>
                <a:gd name="connsiteX3" fmla="*/ 0 w 2477529"/>
                <a:gd name="connsiteY3" fmla="*/ 1167713 h 116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29" h="1167713">
                  <a:moveTo>
                    <a:pt x="0" y="1167713"/>
                  </a:moveTo>
                  <a:lnTo>
                    <a:pt x="741405" y="0"/>
                  </a:lnTo>
                  <a:lnTo>
                    <a:pt x="2477529" y="1149178"/>
                  </a:lnTo>
                  <a:lnTo>
                    <a:pt x="0" y="1167713"/>
                  </a:ln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B1C2AD2C-6FFD-4DF1-BB1D-8BFE7D0CC6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9363378"/>
                </p:ext>
              </p:extLst>
            </p:nvPr>
          </p:nvGraphicFramePr>
          <p:xfrm>
            <a:off x="5718707" y="2887880"/>
            <a:ext cx="312738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4120" imgH="177480" progId="Equation.DSMT4">
                    <p:embed/>
                  </p:oleObj>
                </mc:Choice>
                <mc:Fallback>
                  <p:oleObj name="Equation" r:id="rId15" imgW="114120" imgH="17748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B1C2AD2C-6FFD-4DF1-BB1D-8BFE7D0CC6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18707" y="2887880"/>
                          <a:ext cx="312738" cy="487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7C9E49D5-3A9D-477F-B0E3-F273B2BF5D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2460182"/>
                </p:ext>
              </p:extLst>
            </p:nvPr>
          </p:nvGraphicFramePr>
          <p:xfrm>
            <a:off x="5018769" y="2289910"/>
            <a:ext cx="347662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7C9E49D5-3A9D-477F-B0E3-F273B2BF5D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018769" y="2289910"/>
                          <a:ext cx="347662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6F041CD2-51C2-4E82-9993-417C78A114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839481"/>
                </p:ext>
              </p:extLst>
            </p:nvPr>
          </p:nvGraphicFramePr>
          <p:xfrm>
            <a:off x="6175461" y="2150789"/>
            <a:ext cx="487362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7480" imgH="177480" progId="Equation.DSMT4">
                    <p:embed/>
                  </p:oleObj>
                </mc:Choice>
                <mc:Fallback>
                  <p:oleObj name="Equation" r:id="rId18" imgW="177480" imgH="1774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6F041CD2-51C2-4E82-9993-417C78A114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175461" y="2150789"/>
                          <a:ext cx="487362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47456F-E824-42A7-B125-45101176F223}"/>
              </a:ext>
            </a:extLst>
          </p:cNvPr>
          <p:cNvGrpSpPr/>
          <p:nvPr/>
        </p:nvGrpSpPr>
        <p:grpSpPr>
          <a:xfrm>
            <a:off x="6275078" y="3346776"/>
            <a:ext cx="2335874" cy="1289260"/>
            <a:chOff x="4730578" y="2085983"/>
            <a:chExt cx="2335874" cy="128926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0F7780-8B8B-45AB-80FF-13A45EDE33F8}"/>
                </a:ext>
              </a:extLst>
            </p:cNvPr>
            <p:cNvSpPr/>
            <p:nvPr/>
          </p:nvSpPr>
          <p:spPr>
            <a:xfrm>
              <a:off x="5078281" y="2085983"/>
              <a:ext cx="1766762" cy="878533"/>
            </a:xfrm>
            <a:custGeom>
              <a:avLst/>
              <a:gdLst>
                <a:gd name="connsiteX0" fmla="*/ 0 w 2477529"/>
                <a:gd name="connsiteY0" fmla="*/ 1167713 h 1167713"/>
                <a:gd name="connsiteX1" fmla="*/ 741405 w 2477529"/>
                <a:gd name="connsiteY1" fmla="*/ 0 h 1167713"/>
                <a:gd name="connsiteX2" fmla="*/ 2477529 w 2477529"/>
                <a:gd name="connsiteY2" fmla="*/ 1149178 h 1167713"/>
                <a:gd name="connsiteX3" fmla="*/ 0 w 2477529"/>
                <a:gd name="connsiteY3" fmla="*/ 1167713 h 116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29" h="1167713">
                  <a:moveTo>
                    <a:pt x="0" y="1167713"/>
                  </a:moveTo>
                  <a:lnTo>
                    <a:pt x="741405" y="0"/>
                  </a:lnTo>
                  <a:lnTo>
                    <a:pt x="2477529" y="1149178"/>
                  </a:lnTo>
                  <a:lnTo>
                    <a:pt x="0" y="1167713"/>
                  </a:ln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7501AB18-E06C-4568-90C2-389D2A7AE8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9767861"/>
                </p:ext>
              </p:extLst>
            </p:nvPr>
          </p:nvGraphicFramePr>
          <p:xfrm>
            <a:off x="5718707" y="2887880"/>
            <a:ext cx="312738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14120" imgH="177480" progId="Equation.DSMT4">
                    <p:embed/>
                  </p:oleObj>
                </mc:Choice>
                <mc:Fallback>
                  <p:oleObj name="Equation" r:id="rId20" imgW="114120" imgH="17748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7501AB18-E06C-4568-90C2-389D2A7AE86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718707" y="2887880"/>
                          <a:ext cx="312738" cy="487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94D00349-4E5A-4F89-8C4B-88102FE658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693689"/>
                </p:ext>
              </p:extLst>
            </p:nvPr>
          </p:nvGraphicFramePr>
          <p:xfrm>
            <a:off x="4730578" y="2360295"/>
            <a:ext cx="526111" cy="295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17160" imgH="177480" progId="Equation.DSMT4">
                    <p:embed/>
                  </p:oleObj>
                </mc:Choice>
                <mc:Fallback>
                  <p:oleObj name="Equation" r:id="rId22" imgW="317160" imgH="1774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94D00349-4E5A-4F89-8C4B-88102FE658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730578" y="2360295"/>
                          <a:ext cx="526111" cy="2952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7B68CABF-9ABB-4D40-9BE3-380D774806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1135158"/>
                </p:ext>
              </p:extLst>
            </p:nvPr>
          </p:nvGraphicFramePr>
          <p:xfrm>
            <a:off x="6216256" y="2169001"/>
            <a:ext cx="850196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93480" imgH="177480" progId="Equation.DSMT4">
                    <p:embed/>
                  </p:oleObj>
                </mc:Choice>
                <mc:Fallback>
                  <p:oleObj name="Equation" r:id="rId24" imgW="393480" imgH="17748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7B68CABF-9ABB-4D40-9BE3-380D774806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216256" y="2169001"/>
                          <a:ext cx="850196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8721F15-9623-4051-91D0-3F276F7EDF3F}"/>
              </a:ext>
            </a:extLst>
          </p:cNvPr>
          <p:cNvSpPr txBox="1"/>
          <p:nvPr/>
        </p:nvSpPr>
        <p:spPr>
          <a:xfrm>
            <a:off x="215288" y="33298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Find the length of the two missing sides “?” and “??” in terms of “x”</a:t>
            </a:r>
          </a:p>
        </p:txBody>
      </p:sp>
      <p:graphicFrame>
        <p:nvGraphicFramePr>
          <p:cNvPr id="33" name="Object 24">
            <a:extLst>
              <a:ext uri="{FF2B5EF4-FFF2-40B4-BE49-F238E27FC236}">
                <a16:creationId xmlns:a16="http://schemas.microsoft.com/office/drawing/2014/main" id="{EADC9F7A-D41E-48DF-B851-FF3036F5B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543008"/>
              </p:ext>
            </p:extLst>
          </p:nvPr>
        </p:nvGraphicFramePr>
        <p:xfrm>
          <a:off x="364320" y="4032871"/>
          <a:ext cx="838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82400" imgH="431640" progId="Equation.DSMT4">
                  <p:embed/>
                </p:oleObj>
              </mc:Choice>
              <mc:Fallback>
                <p:oleObj name="Equation" r:id="rId26" imgW="482400" imgH="431640" progId="Equation.DSMT4">
                  <p:embed/>
                  <p:pic>
                    <p:nvPicPr>
                      <p:cNvPr id="33" name="Object 24">
                        <a:extLst>
                          <a:ext uri="{FF2B5EF4-FFF2-40B4-BE49-F238E27FC236}">
                            <a16:creationId xmlns:a16="http://schemas.microsoft.com/office/drawing/2014/main" id="{EADC9F7A-D41E-48DF-B851-FF3036F5B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20" y="4032871"/>
                        <a:ext cx="8382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4">
            <a:extLst>
              <a:ext uri="{FF2B5EF4-FFF2-40B4-BE49-F238E27FC236}">
                <a16:creationId xmlns:a16="http://schemas.microsoft.com/office/drawing/2014/main" id="{134C1059-2BF0-4AA5-A849-63BA1F206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349814"/>
              </p:ext>
            </p:extLst>
          </p:nvPr>
        </p:nvGraphicFramePr>
        <p:xfrm>
          <a:off x="168851" y="4943562"/>
          <a:ext cx="927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33160" imgH="431640" progId="Equation.DSMT4">
                  <p:embed/>
                </p:oleObj>
              </mc:Choice>
              <mc:Fallback>
                <p:oleObj name="Equation" r:id="rId28" imgW="533160" imgH="431640" progId="Equation.DSMT4">
                  <p:embed/>
                  <p:pic>
                    <p:nvPicPr>
                      <p:cNvPr id="34" name="Object 24">
                        <a:extLst>
                          <a:ext uri="{FF2B5EF4-FFF2-40B4-BE49-F238E27FC236}">
                            <a16:creationId xmlns:a16="http://schemas.microsoft.com/office/drawing/2014/main" id="{134C1059-2BF0-4AA5-A849-63BA1F206B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51" y="4943562"/>
                        <a:ext cx="9271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4">
            <a:extLst>
              <a:ext uri="{FF2B5EF4-FFF2-40B4-BE49-F238E27FC236}">
                <a16:creationId xmlns:a16="http://schemas.microsoft.com/office/drawing/2014/main" id="{5C5E3598-DFF8-4A88-8824-7EE31C7D9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34706"/>
              </p:ext>
            </p:extLst>
          </p:nvPr>
        </p:nvGraphicFramePr>
        <p:xfrm>
          <a:off x="1482949" y="4052596"/>
          <a:ext cx="7508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31640" imgH="431640" progId="Equation.DSMT4">
                  <p:embed/>
                </p:oleObj>
              </mc:Choice>
              <mc:Fallback>
                <p:oleObj name="Equation" r:id="rId30" imgW="431640" imgH="431640" progId="Equation.DSMT4">
                  <p:embed/>
                  <p:pic>
                    <p:nvPicPr>
                      <p:cNvPr id="35" name="Object 24">
                        <a:extLst>
                          <a:ext uri="{FF2B5EF4-FFF2-40B4-BE49-F238E27FC236}">
                            <a16:creationId xmlns:a16="http://schemas.microsoft.com/office/drawing/2014/main" id="{5C5E3598-DFF8-4A88-8824-7EE31C7D97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949" y="4052596"/>
                        <a:ext cx="750887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4">
            <a:extLst>
              <a:ext uri="{FF2B5EF4-FFF2-40B4-BE49-F238E27FC236}">
                <a16:creationId xmlns:a16="http://schemas.microsoft.com/office/drawing/2014/main" id="{CEA26DE2-7C43-4AD4-90F4-CB3BF4AEF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912258"/>
              </p:ext>
            </p:extLst>
          </p:nvPr>
        </p:nvGraphicFramePr>
        <p:xfrm>
          <a:off x="1545295" y="4991166"/>
          <a:ext cx="815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800" imgH="431640" progId="Equation.DSMT4">
                  <p:embed/>
                </p:oleObj>
              </mc:Choice>
              <mc:Fallback>
                <p:oleObj name="Equation" r:id="rId32" imgW="469800" imgH="431640" progId="Equation.DSMT4">
                  <p:embed/>
                  <p:pic>
                    <p:nvPicPr>
                      <p:cNvPr id="36" name="Object 24">
                        <a:extLst>
                          <a:ext uri="{FF2B5EF4-FFF2-40B4-BE49-F238E27FC236}">
                            <a16:creationId xmlns:a16="http://schemas.microsoft.com/office/drawing/2014/main" id="{CEA26DE2-7C43-4AD4-90F4-CB3BF4AEF7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295" y="4991166"/>
                        <a:ext cx="8159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83B9FAD3-5B63-467C-8563-E3B0E774A5DF}"/>
              </a:ext>
            </a:extLst>
          </p:cNvPr>
          <p:cNvSpPr/>
          <p:nvPr/>
        </p:nvSpPr>
        <p:spPr>
          <a:xfrm>
            <a:off x="8244408" y="2084613"/>
            <a:ext cx="487362" cy="439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9" name="Object 24">
            <a:extLst>
              <a:ext uri="{FF2B5EF4-FFF2-40B4-BE49-F238E27FC236}">
                <a16:creationId xmlns:a16="http://schemas.microsoft.com/office/drawing/2014/main" id="{FEC0F776-F3FB-475A-B035-E847D6E4C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374708"/>
              </p:ext>
            </p:extLst>
          </p:nvPr>
        </p:nvGraphicFramePr>
        <p:xfrm>
          <a:off x="8178451" y="1853643"/>
          <a:ext cx="3984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28600" imgH="431640" progId="Equation.DSMT4">
                  <p:embed/>
                </p:oleObj>
              </mc:Choice>
              <mc:Fallback>
                <p:oleObj name="Equation" r:id="rId34" imgW="228600" imgH="431640" progId="Equation.DSMT4">
                  <p:embed/>
                  <p:pic>
                    <p:nvPicPr>
                      <p:cNvPr id="39" name="Object 24">
                        <a:extLst>
                          <a:ext uri="{FF2B5EF4-FFF2-40B4-BE49-F238E27FC236}">
                            <a16:creationId xmlns:a16="http://schemas.microsoft.com/office/drawing/2014/main" id="{FEC0F776-F3FB-475A-B035-E847D6E4CA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451" y="1853643"/>
                        <a:ext cx="398463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B83FB4E0-6AC4-48C3-BD97-F76320DBA4E2}"/>
              </a:ext>
            </a:extLst>
          </p:cNvPr>
          <p:cNvSpPr/>
          <p:nvPr/>
        </p:nvSpPr>
        <p:spPr>
          <a:xfrm>
            <a:off x="4561289" y="2166326"/>
            <a:ext cx="487362" cy="439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1" name="Object 24">
            <a:extLst>
              <a:ext uri="{FF2B5EF4-FFF2-40B4-BE49-F238E27FC236}">
                <a16:creationId xmlns:a16="http://schemas.microsoft.com/office/drawing/2014/main" id="{AC11B0C3-E37C-4463-A376-B1BA67ABF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76634"/>
              </p:ext>
            </p:extLst>
          </p:nvPr>
        </p:nvGraphicFramePr>
        <p:xfrm>
          <a:off x="4693038" y="1924568"/>
          <a:ext cx="4206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41200" imgH="431640" progId="Equation.DSMT4">
                  <p:embed/>
                </p:oleObj>
              </mc:Choice>
              <mc:Fallback>
                <p:oleObj name="Equation" r:id="rId36" imgW="241200" imgH="431640" progId="Equation.DSMT4">
                  <p:embed/>
                  <p:pic>
                    <p:nvPicPr>
                      <p:cNvPr id="41" name="Object 24">
                        <a:extLst>
                          <a:ext uri="{FF2B5EF4-FFF2-40B4-BE49-F238E27FC236}">
                            <a16:creationId xmlns:a16="http://schemas.microsoft.com/office/drawing/2014/main" id="{AC11B0C3-E37C-4463-A376-B1BA67ABF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038" y="1924568"/>
                        <a:ext cx="420687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04C549B5-0549-403E-81E0-A75959BD44EB}"/>
              </a:ext>
            </a:extLst>
          </p:cNvPr>
          <p:cNvSpPr/>
          <p:nvPr/>
        </p:nvSpPr>
        <p:spPr>
          <a:xfrm>
            <a:off x="7746470" y="3408149"/>
            <a:ext cx="809037" cy="50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3" name="Object 24">
            <a:extLst>
              <a:ext uri="{FF2B5EF4-FFF2-40B4-BE49-F238E27FC236}">
                <a16:creationId xmlns:a16="http://schemas.microsoft.com/office/drawing/2014/main" id="{E8CB41F1-C0B2-41EF-B9D1-4F4816F3E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88989"/>
              </p:ext>
            </p:extLst>
          </p:nvPr>
        </p:nvGraphicFramePr>
        <p:xfrm>
          <a:off x="7738186" y="3204475"/>
          <a:ext cx="4206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41200" imgH="431640" progId="Equation.DSMT4">
                  <p:embed/>
                </p:oleObj>
              </mc:Choice>
              <mc:Fallback>
                <p:oleObj name="Equation" r:id="rId38" imgW="241200" imgH="431640" progId="Equation.DSMT4">
                  <p:embed/>
                  <p:pic>
                    <p:nvPicPr>
                      <p:cNvPr id="43" name="Object 24">
                        <a:extLst>
                          <a:ext uri="{FF2B5EF4-FFF2-40B4-BE49-F238E27FC236}">
                            <a16:creationId xmlns:a16="http://schemas.microsoft.com/office/drawing/2014/main" id="{E8CB41F1-C0B2-41EF-B9D1-4F4816F3E1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186" y="3204475"/>
                        <a:ext cx="420687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3D5CFA21-FDDB-4C16-847C-8B1764312E48}"/>
              </a:ext>
            </a:extLst>
          </p:cNvPr>
          <p:cNvSpPr/>
          <p:nvPr/>
        </p:nvSpPr>
        <p:spPr>
          <a:xfrm>
            <a:off x="6003984" y="3406691"/>
            <a:ext cx="809037" cy="50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5" name="Object 24">
            <a:extLst>
              <a:ext uri="{FF2B5EF4-FFF2-40B4-BE49-F238E27FC236}">
                <a16:creationId xmlns:a16="http://schemas.microsoft.com/office/drawing/2014/main" id="{851CCF56-43B0-4228-ABE1-B035D7B1B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134038"/>
              </p:ext>
            </p:extLst>
          </p:nvPr>
        </p:nvGraphicFramePr>
        <p:xfrm>
          <a:off x="6429726" y="3190529"/>
          <a:ext cx="4206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41200" imgH="431640" progId="Equation.DSMT4">
                  <p:embed/>
                </p:oleObj>
              </mc:Choice>
              <mc:Fallback>
                <p:oleObj name="Equation" r:id="rId40" imgW="241200" imgH="431640" progId="Equation.DSMT4">
                  <p:embed/>
                  <p:pic>
                    <p:nvPicPr>
                      <p:cNvPr id="45" name="Object 24">
                        <a:extLst>
                          <a:ext uri="{FF2B5EF4-FFF2-40B4-BE49-F238E27FC236}">
                            <a16:creationId xmlns:a16="http://schemas.microsoft.com/office/drawing/2014/main" id="{851CCF56-43B0-4228-ABE1-B035D7B1B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726" y="3190529"/>
                        <a:ext cx="420687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AF67273A-2B37-493F-BDAC-254387C17A84}"/>
              </a:ext>
            </a:extLst>
          </p:cNvPr>
          <p:cNvSpPr txBox="1"/>
          <p:nvPr/>
        </p:nvSpPr>
        <p:spPr>
          <a:xfrm>
            <a:off x="145203" y="59235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Use any of the three triangles and the Pythagorean </a:t>
            </a:r>
            <a:r>
              <a:rPr lang="en-CA" dirty="0" err="1">
                <a:solidFill>
                  <a:srgbClr val="FF0000"/>
                </a:solidFill>
              </a:rPr>
              <a:t>thm</a:t>
            </a:r>
            <a:r>
              <a:rPr lang="en-CA" dirty="0">
                <a:solidFill>
                  <a:srgbClr val="FF0000"/>
                </a:solidFill>
              </a:rPr>
              <a:t> to solve for “x”</a:t>
            </a:r>
          </a:p>
        </p:txBody>
      </p:sp>
      <p:graphicFrame>
        <p:nvGraphicFramePr>
          <p:cNvPr id="47" name="Object 24">
            <a:extLst>
              <a:ext uri="{FF2B5EF4-FFF2-40B4-BE49-F238E27FC236}">
                <a16:creationId xmlns:a16="http://schemas.microsoft.com/office/drawing/2014/main" id="{69428FD2-BDFB-4089-8F85-B6819B040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22402"/>
              </p:ext>
            </p:extLst>
          </p:nvPr>
        </p:nvGraphicFramePr>
        <p:xfrm>
          <a:off x="3567264" y="3920833"/>
          <a:ext cx="1587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14400" imgH="291960" progId="Equation.DSMT4">
                  <p:embed/>
                </p:oleObj>
              </mc:Choice>
              <mc:Fallback>
                <p:oleObj name="Equation" r:id="rId42" imgW="914400" imgH="291960" progId="Equation.DSMT4">
                  <p:embed/>
                  <p:pic>
                    <p:nvPicPr>
                      <p:cNvPr id="47" name="Object 24">
                        <a:extLst>
                          <a:ext uri="{FF2B5EF4-FFF2-40B4-BE49-F238E27FC236}">
                            <a16:creationId xmlns:a16="http://schemas.microsoft.com/office/drawing/2014/main" id="{69428FD2-BDFB-4089-8F85-B6819B040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264" y="3920833"/>
                        <a:ext cx="15875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4">
            <a:extLst>
              <a:ext uri="{FF2B5EF4-FFF2-40B4-BE49-F238E27FC236}">
                <a16:creationId xmlns:a16="http://schemas.microsoft.com/office/drawing/2014/main" id="{1DEBE98C-C719-4A82-8C5F-07D17FB0A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70986"/>
              </p:ext>
            </p:extLst>
          </p:nvPr>
        </p:nvGraphicFramePr>
        <p:xfrm>
          <a:off x="3810152" y="4510118"/>
          <a:ext cx="13446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774360" imgH="253800" progId="Equation.DSMT4">
                  <p:embed/>
                </p:oleObj>
              </mc:Choice>
              <mc:Fallback>
                <p:oleObj name="Equation" r:id="rId44" imgW="774360" imgH="253800" progId="Equation.DSMT4">
                  <p:embed/>
                  <p:pic>
                    <p:nvPicPr>
                      <p:cNvPr id="48" name="Object 24">
                        <a:extLst>
                          <a:ext uri="{FF2B5EF4-FFF2-40B4-BE49-F238E27FC236}">
                            <a16:creationId xmlns:a16="http://schemas.microsoft.com/office/drawing/2014/main" id="{1DEBE98C-C719-4A82-8C5F-07D17FB0A0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152" y="4510118"/>
                        <a:ext cx="134461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>
            <a:extLst>
              <a:ext uri="{FF2B5EF4-FFF2-40B4-BE49-F238E27FC236}">
                <a16:creationId xmlns:a16="http://schemas.microsoft.com/office/drawing/2014/main" id="{F9EB8DA5-1455-4348-98F9-C38423A94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129923"/>
              </p:ext>
            </p:extLst>
          </p:nvPr>
        </p:nvGraphicFramePr>
        <p:xfrm>
          <a:off x="3501382" y="4988058"/>
          <a:ext cx="17192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990360" imgH="215640" progId="Equation.DSMT4">
                  <p:embed/>
                </p:oleObj>
              </mc:Choice>
              <mc:Fallback>
                <p:oleObj name="Equation" r:id="rId46" imgW="990360" imgH="215640" progId="Equation.DSMT4">
                  <p:embed/>
                  <p:pic>
                    <p:nvPicPr>
                      <p:cNvPr id="49" name="Object 24">
                        <a:extLst>
                          <a:ext uri="{FF2B5EF4-FFF2-40B4-BE49-F238E27FC236}">
                            <a16:creationId xmlns:a16="http://schemas.microsoft.com/office/drawing/2014/main" id="{F9EB8DA5-1455-4348-98F9-C38423A94F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382" y="4988058"/>
                        <a:ext cx="171926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4">
            <a:extLst>
              <a:ext uri="{FF2B5EF4-FFF2-40B4-BE49-F238E27FC236}">
                <a16:creationId xmlns:a16="http://schemas.microsoft.com/office/drawing/2014/main" id="{4E965833-841B-4500-9BAC-C77DA590B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45246"/>
              </p:ext>
            </p:extLst>
          </p:nvPr>
        </p:nvGraphicFramePr>
        <p:xfrm>
          <a:off x="4067944" y="5465763"/>
          <a:ext cx="11684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672840" imgH="215640" progId="Equation.DSMT4">
                  <p:embed/>
                </p:oleObj>
              </mc:Choice>
              <mc:Fallback>
                <p:oleObj name="Equation" r:id="rId48" imgW="672840" imgH="215640" progId="Equation.DSMT4">
                  <p:embed/>
                  <p:pic>
                    <p:nvPicPr>
                      <p:cNvPr id="50" name="Object 24">
                        <a:extLst>
                          <a:ext uri="{FF2B5EF4-FFF2-40B4-BE49-F238E27FC236}">
                            <a16:creationId xmlns:a16="http://schemas.microsoft.com/office/drawing/2014/main" id="{4E965833-841B-4500-9BAC-C77DA590B8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465763"/>
                        <a:ext cx="11684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4">
            <a:extLst>
              <a:ext uri="{FF2B5EF4-FFF2-40B4-BE49-F238E27FC236}">
                <a16:creationId xmlns:a16="http://schemas.microsoft.com/office/drawing/2014/main" id="{9EE6487F-98F6-4D30-8A12-698E5ACE8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62346"/>
              </p:ext>
            </p:extLst>
          </p:nvPr>
        </p:nvGraphicFramePr>
        <p:xfrm>
          <a:off x="4283968" y="5920060"/>
          <a:ext cx="9477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545760" imgH="431640" progId="Equation.DSMT4">
                  <p:embed/>
                </p:oleObj>
              </mc:Choice>
              <mc:Fallback>
                <p:oleObj name="Equation" r:id="rId50" imgW="545760" imgH="431640" progId="Equation.DSMT4">
                  <p:embed/>
                  <p:pic>
                    <p:nvPicPr>
                      <p:cNvPr id="51" name="Object 24">
                        <a:extLst>
                          <a:ext uri="{FF2B5EF4-FFF2-40B4-BE49-F238E27FC236}">
                            <a16:creationId xmlns:a16="http://schemas.microsoft.com/office/drawing/2014/main" id="{9EE6487F-98F6-4D30-8A12-698E5ACE82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920060"/>
                        <a:ext cx="9477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4E57300B-879F-4160-8F9B-CC7489E96DA4}"/>
              </a:ext>
            </a:extLst>
          </p:cNvPr>
          <p:cNvSpPr txBox="1"/>
          <p:nvPr/>
        </p:nvSpPr>
        <p:spPr>
          <a:xfrm>
            <a:off x="5509765" y="5600354"/>
            <a:ext cx="231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area of the square is 36/13</a:t>
            </a:r>
          </a:p>
        </p:txBody>
      </p:sp>
      <p:graphicFrame>
        <p:nvGraphicFramePr>
          <p:cNvPr id="53" name="Object 24">
            <a:extLst>
              <a:ext uri="{FF2B5EF4-FFF2-40B4-BE49-F238E27FC236}">
                <a16:creationId xmlns:a16="http://schemas.microsoft.com/office/drawing/2014/main" id="{39CE4FB8-AB45-4314-A986-603DE5475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026783"/>
              </p:ext>
            </p:extLst>
          </p:nvPr>
        </p:nvGraphicFramePr>
        <p:xfrm>
          <a:off x="301449" y="2362489"/>
          <a:ext cx="1984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14120" imgH="177480" progId="Equation.DSMT4">
                  <p:embed/>
                </p:oleObj>
              </mc:Choice>
              <mc:Fallback>
                <p:oleObj name="Equation" r:id="rId52" imgW="114120" imgH="177480" progId="Equation.DSMT4">
                  <p:embed/>
                  <p:pic>
                    <p:nvPicPr>
                      <p:cNvPr id="53" name="Object 24">
                        <a:extLst>
                          <a:ext uri="{FF2B5EF4-FFF2-40B4-BE49-F238E27FC236}">
                            <a16:creationId xmlns:a16="http://schemas.microsoft.com/office/drawing/2014/main" id="{39CE4FB8-AB45-4314-A986-603DE5475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49" y="2362489"/>
                        <a:ext cx="19843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4">
            <a:extLst>
              <a:ext uri="{FF2B5EF4-FFF2-40B4-BE49-F238E27FC236}">
                <a16:creationId xmlns:a16="http://schemas.microsoft.com/office/drawing/2014/main" id="{C2F02CC4-C599-45FE-A6FC-BDB7DF0B5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46601"/>
              </p:ext>
            </p:extLst>
          </p:nvPr>
        </p:nvGraphicFramePr>
        <p:xfrm>
          <a:off x="3501382" y="2066918"/>
          <a:ext cx="3095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77480" imgH="177480" progId="Equation.DSMT4">
                  <p:embed/>
                </p:oleObj>
              </mc:Choice>
              <mc:Fallback>
                <p:oleObj name="Equation" r:id="rId54" imgW="177480" imgH="177480" progId="Equation.DSMT4">
                  <p:embed/>
                  <p:pic>
                    <p:nvPicPr>
                      <p:cNvPr id="54" name="Object 24">
                        <a:extLst>
                          <a:ext uri="{FF2B5EF4-FFF2-40B4-BE49-F238E27FC236}">
                            <a16:creationId xmlns:a16="http://schemas.microsoft.com/office/drawing/2014/main" id="{C2F02CC4-C599-45FE-A6FC-BDB7DF0B5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382" y="2066918"/>
                        <a:ext cx="30956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7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2" grpId="0"/>
      <p:bldP spid="38" grpId="0" animBg="1"/>
      <p:bldP spid="40" grpId="0" animBg="1"/>
      <p:bldP spid="42" grpId="0" animBg="1"/>
      <p:bldP spid="44" grpId="0" animBg="1"/>
      <p:bldP spid="46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58ED-6B20-48B0-9D5F-2943BEBE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DB38B-E61F-4EE1-83C2-BDCC46F2D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18086"/>
            <a:ext cx="4257675" cy="260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E7E01-A81E-4A2A-816E-F174C78C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" y="74190"/>
            <a:ext cx="9091473" cy="1524657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5D906D0-A43B-439E-8AAB-FA4C3F0AD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114651"/>
              </p:ext>
            </p:extLst>
          </p:nvPr>
        </p:nvGraphicFramePr>
        <p:xfrm>
          <a:off x="1043608" y="3071667"/>
          <a:ext cx="192410" cy="35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5D906D0-A43B-439E-8AAB-FA4C3F0AD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3071667"/>
                        <a:ext cx="192410" cy="357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F7F621F-129A-4776-8229-734567464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436771"/>
              </p:ext>
            </p:extLst>
          </p:nvPr>
        </p:nvGraphicFramePr>
        <p:xfrm>
          <a:off x="517527" y="4725144"/>
          <a:ext cx="9048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672840" progId="Equation.DSMT4">
                  <p:embed/>
                </p:oleObj>
              </mc:Choice>
              <mc:Fallback>
                <p:oleObj name="Equation" r:id="rId6" imgW="419040" imgH="6728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F7F621F-129A-4776-8229-734567464C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527" y="4725144"/>
                        <a:ext cx="90487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00F471F-8664-4941-8D14-52F90DC35B64}"/>
              </a:ext>
            </a:extLst>
          </p:cNvPr>
          <p:cNvGrpSpPr/>
          <p:nvPr/>
        </p:nvGrpSpPr>
        <p:grpSpPr>
          <a:xfrm>
            <a:off x="4577356" y="1729444"/>
            <a:ext cx="2128350" cy="1342223"/>
            <a:chOff x="4910728" y="1908110"/>
            <a:chExt cx="2128350" cy="1342223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C4A3D9D9-7A0F-4968-A86B-9A30505D90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180537"/>
                </p:ext>
              </p:extLst>
            </p:nvPr>
          </p:nvGraphicFramePr>
          <p:xfrm>
            <a:off x="4932040" y="2392375"/>
            <a:ext cx="147638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8560" imgH="164880" progId="Equation.DSMT4">
                    <p:embed/>
                  </p:oleObj>
                </mc:Choice>
                <mc:Fallback>
                  <p:oleObj name="Equation" r:id="rId8" imgW="88560" imgH="1648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C4A3D9D9-7A0F-4968-A86B-9A30505D901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32040" y="2392375"/>
                          <a:ext cx="147638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E5DBD53-C52E-4A3B-B80A-0481A8881CB0}"/>
                </a:ext>
              </a:extLst>
            </p:cNvPr>
            <p:cNvSpPr/>
            <p:nvPr/>
          </p:nvSpPr>
          <p:spPr>
            <a:xfrm>
              <a:off x="5154480" y="2132856"/>
              <a:ext cx="1656184" cy="792088"/>
            </a:xfrm>
            <a:prstGeom prst="triangle">
              <a:avLst>
                <a:gd name="adj" fmla="val 0"/>
              </a:avLst>
            </a:prstGeom>
            <a:solidFill>
              <a:srgbClr val="FFC00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C103DE2B-7D6D-4AA2-95A9-CD52BA31E3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819985"/>
                </p:ext>
              </p:extLst>
            </p:nvPr>
          </p:nvGraphicFramePr>
          <p:xfrm>
            <a:off x="5752021" y="2955058"/>
            <a:ext cx="1905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120" imgH="177480" progId="Equation.DSMT4">
                    <p:embed/>
                  </p:oleObj>
                </mc:Choice>
                <mc:Fallback>
                  <p:oleObj name="Equation" r:id="rId10" imgW="114120" imgH="1774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C103DE2B-7D6D-4AA2-95A9-CD52BA31E31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752021" y="2955058"/>
                          <a:ext cx="190500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F5367F0C-EFCA-46C1-B99E-78E2783D17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6465420"/>
                </p:ext>
              </p:extLst>
            </p:nvPr>
          </p:nvGraphicFramePr>
          <p:xfrm>
            <a:off x="5876104" y="2149487"/>
            <a:ext cx="487362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91960" imgH="228600" progId="Equation.DSMT4">
                    <p:embed/>
                  </p:oleObj>
                </mc:Choice>
                <mc:Fallback>
                  <p:oleObj name="Equation" r:id="rId12" imgW="291960" imgH="22860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F5367F0C-EFCA-46C1-B99E-78E2783D17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876104" y="2149487"/>
                          <a:ext cx="487362" cy="379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7732FC4B-10BF-4540-81B2-731CFD9C0E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0957314"/>
                </p:ext>
              </p:extLst>
            </p:nvPr>
          </p:nvGraphicFramePr>
          <p:xfrm>
            <a:off x="4910728" y="2899266"/>
            <a:ext cx="25400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7732FC4B-10BF-4540-81B2-731CFD9C0E2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910728" y="2899266"/>
                          <a:ext cx="254000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9785F477-509A-45C4-877C-EBA509C309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0249687"/>
                </p:ext>
              </p:extLst>
            </p:nvPr>
          </p:nvGraphicFramePr>
          <p:xfrm>
            <a:off x="4910728" y="1908110"/>
            <a:ext cx="254000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52280" imgH="177480" progId="Equation.DSMT4">
                    <p:embed/>
                  </p:oleObj>
                </mc:Choice>
                <mc:Fallback>
                  <p:oleObj name="Equation" r:id="rId16" imgW="152280" imgH="17748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9785F477-509A-45C4-877C-EBA509C309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910728" y="1908110"/>
                          <a:ext cx="254000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4B7C3659-C64B-478C-A2CC-091E2205A5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1540726"/>
                </p:ext>
              </p:extLst>
            </p:nvPr>
          </p:nvGraphicFramePr>
          <p:xfrm>
            <a:off x="6785078" y="2857449"/>
            <a:ext cx="25400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164880" progId="Equation.DSMT4">
                    <p:embed/>
                  </p:oleObj>
                </mc:Choice>
                <mc:Fallback>
                  <p:oleObj name="Equation" r:id="rId18" imgW="152280" imgH="1648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4B7C3659-C64B-478C-A2CC-091E2205A5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785078" y="2857449"/>
                          <a:ext cx="254000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AD771-70C1-4AC7-8BA2-24CA8E38F3FD}"/>
              </a:ext>
            </a:extLst>
          </p:cNvPr>
          <p:cNvGrpSpPr/>
          <p:nvPr/>
        </p:nvGrpSpPr>
        <p:grpSpPr>
          <a:xfrm>
            <a:off x="6508973" y="3155102"/>
            <a:ext cx="2198083" cy="1310536"/>
            <a:chOff x="6508973" y="3155102"/>
            <a:chExt cx="2198083" cy="1310536"/>
          </a:xfrm>
        </p:grpSpPr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29D3A648-F33B-46F1-B9BE-C315221824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6362777"/>
                </p:ext>
              </p:extLst>
            </p:nvPr>
          </p:nvGraphicFramePr>
          <p:xfrm>
            <a:off x="6508973" y="3637781"/>
            <a:ext cx="2952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77480" imgH="177480" progId="Equation.DSMT4">
                    <p:embed/>
                  </p:oleObj>
                </mc:Choice>
                <mc:Fallback>
                  <p:oleObj name="Equation" r:id="rId20" imgW="177480" imgH="17748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29D3A648-F33B-46F1-B9BE-C3152218243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508973" y="3637781"/>
                          <a:ext cx="295275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CD0EFA6-839E-4356-B642-AB9B79E125EA}"/>
                </a:ext>
              </a:extLst>
            </p:cNvPr>
            <p:cNvSpPr/>
            <p:nvPr/>
          </p:nvSpPr>
          <p:spPr>
            <a:xfrm>
              <a:off x="6820293" y="3376687"/>
              <a:ext cx="1656184" cy="792088"/>
            </a:xfrm>
            <a:prstGeom prst="triangle">
              <a:avLst>
                <a:gd name="adj" fmla="val 0"/>
              </a:avLst>
            </a:prstGeom>
            <a:solidFill>
              <a:srgbClr val="FFC00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E0FF8C69-84DB-4FD9-B8D5-B248A3C78D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2315925"/>
                </p:ext>
              </p:extLst>
            </p:nvPr>
          </p:nvGraphicFramePr>
          <p:xfrm>
            <a:off x="7408863" y="4233863"/>
            <a:ext cx="211137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26720" imgH="139680" progId="Equation.DSMT4">
                    <p:embed/>
                  </p:oleObj>
                </mc:Choice>
                <mc:Fallback>
                  <p:oleObj name="Equation" r:id="rId22" imgW="126720" imgH="1396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E0FF8C69-84DB-4FD9-B8D5-B248A3C78D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408863" y="4233863"/>
                          <a:ext cx="211137" cy="231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89634FF3-BE90-4029-8AB7-FC3A3A96C2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613125"/>
                </p:ext>
              </p:extLst>
            </p:nvPr>
          </p:nvGraphicFramePr>
          <p:xfrm>
            <a:off x="7308304" y="3337619"/>
            <a:ext cx="804863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482400" imgH="228600" progId="Equation.DSMT4">
                    <p:embed/>
                  </p:oleObj>
                </mc:Choice>
                <mc:Fallback>
                  <p:oleObj name="Equation" r:id="rId24" imgW="482400" imgH="22860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89634FF3-BE90-4029-8AB7-FC3A3A96C2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308304" y="3337619"/>
                          <a:ext cx="804863" cy="379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4682CF8B-3B16-4615-A2F9-F741546F42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9741032"/>
                </p:ext>
              </p:extLst>
            </p:nvPr>
          </p:nvGraphicFramePr>
          <p:xfrm>
            <a:off x="6567488" y="4146550"/>
            <a:ext cx="27622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64880" imgH="164880" progId="Equation.DSMT4">
                    <p:embed/>
                  </p:oleObj>
                </mc:Choice>
                <mc:Fallback>
                  <p:oleObj name="Equation" r:id="rId26" imgW="164880" imgH="1648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4682CF8B-3B16-4615-A2F9-F741546F42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567488" y="4146550"/>
                          <a:ext cx="276225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2029A7AB-5CB5-4EA6-966D-A768B09063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7531324"/>
                </p:ext>
              </p:extLst>
            </p:nvPr>
          </p:nvGraphicFramePr>
          <p:xfrm>
            <a:off x="6578706" y="3155102"/>
            <a:ext cx="254000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52280" imgH="177480" progId="Equation.DSMT4">
                    <p:embed/>
                  </p:oleObj>
                </mc:Choice>
                <mc:Fallback>
                  <p:oleObj name="Equation" r:id="rId28" imgW="152280" imgH="17748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2029A7AB-5CB5-4EA6-966D-A768B090630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6578706" y="3155102"/>
                          <a:ext cx="254000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B9C46193-831E-4806-A1AE-9177A14E12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38577"/>
                </p:ext>
              </p:extLst>
            </p:nvPr>
          </p:nvGraphicFramePr>
          <p:xfrm>
            <a:off x="8453056" y="4104441"/>
            <a:ext cx="25400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52280" imgH="164880" progId="Equation.DSMT4">
                    <p:embed/>
                  </p:oleObj>
                </mc:Choice>
                <mc:Fallback>
                  <p:oleObj name="Equation" r:id="rId30" imgW="152280" imgH="1648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B9C46193-831E-4806-A1AE-9177A14E12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453056" y="4104441"/>
                          <a:ext cx="254000" cy="27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0B69BEE-D268-4AD6-B0B6-2FB36DDB7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18569"/>
              </p:ext>
            </p:extLst>
          </p:nvPr>
        </p:nvGraphicFramePr>
        <p:xfrm>
          <a:off x="2959235" y="3717032"/>
          <a:ext cx="2762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6720" imgH="139680" progId="Equation.DSMT4">
                  <p:embed/>
                </p:oleObj>
              </mc:Choice>
              <mc:Fallback>
                <p:oleObj name="Equation" r:id="rId32" imgW="126720" imgH="1396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80B69BEE-D268-4AD6-B0B6-2FB36DDB7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959235" y="3717032"/>
                        <a:ext cx="276225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9AB433F-A469-4D1B-ACF7-028B5CB41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468623"/>
              </p:ext>
            </p:extLst>
          </p:nvPr>
        </p:nvGraphicFramePr>
        <p:xfrm>
          <a:off x="1382793" y="3675065"/>
          <a:ext cx="563368" cy="30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30120" imgH="177480" progId="Equation.DSMT4">
                  <p:embed/>
                </p:oleObj>
              </mc:Choice>
              <mc:Fallback>
                <p:oleObj name="Equation" r:id="rId34" imgW="330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79AB433F-A469-4D1B-ACF7-028B5CB41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382793" y="3675065"/>
                        <a:ext cx="563368" cy="301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13489C1-364D-4113-BABF-A10A2DA95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90374"/>
              </p:ext>
            </p:extLst>
          </p:nvPr>
        </p:nvGraphicFramePr>
        <p:xfrm>
          <a:off x="1677489" y="2541933"/>
          <a:ext cx="192410" cy="35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560" imgH="164880" progId="Equation.DSMT4">
                  <p:embed/>
                </p:oleObj>
              </mc:Choice>
              <mc:Fallback>
                <p:oleObj name="Equation" r:id="rId36" imgW="88560" imgH="1648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113489C1-364D-4113-BABF-A10A2DA95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677489" y="2541933"/>
                        <a:ext cx="192410" cy="357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48E48B8-E53D-4D9B-BB53-0B317AC3D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287509"/>
              </p:ext>
            </p:extLst>
          </p:nvPr>
        </p:nvGraphicFramePr>
        <p:xfrm>
          <a:off x="2781403" y="2824811"/>
          <a:ext cx="10509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82400" imgH="228600" progId="Equation.DSMT4">
                  <p:embed/>
                </p:oleObj>
              </mc:Choice>
              <mc:Fallback>
                <p:oleObj name="Equation" r:id="rId38" imgW="482400" imgH="2286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48E48B8-E53D-4D9B-BB53-0B317AC3D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781403" y="2824811"/>
                        <a:ext cx="1050925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6A8C5F93-21B8-4E78-8AB4-5C9A81100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959998"/>
              </p:ext>
            </p:extLst>
          </p:nvPr>
        </p:nvGraphicFramePr>
        <p:xfrm>
          <a:off x="1036638" y="4713288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77480" imgH="177480" progId="Equation.DSMT4">
                  <p:embed/>
                </p:oleObj>
              </mc:Choice>
              <mc:Fallback>
                <p:oleObj name="Equation" r:id="rId40" imgW="17748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6A8C5F93-21B8-4E78-8AB4-5C9A81100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36638" y="4713288"/>
                        <a:ext cx="3841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4698F0F-1425-47A6-9451-7808522B8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23219"/>
              </p:ext>
            </p:extLst>
          </p:nvPr>
        </p:nvGraphicFramePr>
        <p:xfrm>
          <a:off x="1085850" y="5287615"/>
          <a:ext cx="2730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6720" imgH="139680" progId="Equation.DSMT4">
                  <p:embed/>
                </p:oleObj>
              </mc:Choice>
              <mc:Fallback>
                <p:oleObj name="Equation" r:id="rId42" imgW="126720" imgH="1396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4698F0F-1425-47A6-9451-7808522B8B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085850" y="5287615"/>
                        <a:ext cx="27305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583D1E76-43E6-43F8-963A-B185EB8C3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01560"/>
              </p:ext>
            </p:extLst>
          </p:nvPr>
        </p:nvGraphicFramePr>
        <p:xfrm>
          <a:off x="1301527" y="5733256"/>
          <a:ext cx="10382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82400" imgH="228600" progId="Equation.DSMT4">
                  <p:embed/>
                </p:oleObj>
              </mc:Choice>
              <mc:Fallback>
                <p:oleObj name="Equation" r:id="rId44" imgW="482400" imgH="2286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583D1E76-43E6-43F8-963A-B185EB8C3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301527" y="5733256"/>
                        <a:ext cx="1038225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867B824-B103-4E57-9C14-71228B4E3769}"/>
              </a:ext>
            </a:extLst>
          </p:cNvPr>
          <p:cNvCxnSpPr>
            <a:cxnSpLocks/>
          </p:cNvCxnSpPr>
          <p:nvPr/>
        </p:nvCxnSpPr>
        <p:spPr>
          <a:xfrm flipV="1">
            <a:off x="1496625" y="4626445"/>
            <a:ext cx="2067263" cy="314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F19921-A7A7-4E91-A2FB-3803179C0208}"/>
              </a:ext>
            </a:extLst>
          </p:cNvPr>
          <p:cNvCxnSpPr>
            <a:cxnSpLocks/>
          </p:cNvCxnSpPr>
          <p:nvPr/>
        </p:nvCxnSpPr>
        <p:spPr>
          <a:xfrm flipV="1">
            <a:off x="2411760" y="4777696"/>
            <a:ext cx="1152128" cy="1243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14">
            <a:extLst>
              <a:ext uri="{FF2B5EF4-FFF2-40B4-BE49-F238E27FC236}">
                <a16:creationId xmlns:a16="http://schemas.microsoft.com/office/drawing/2014/main" id="{A1D6E18A-BDF2-43E9-B12F-B8AC4969D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93795"/>
              </p:ext>
            </p:extLst>
          </p:nvPr>
        </p:nvGraphicFramePr>
        <p:xfrm>
          <a:off x="3677736" y="4192447"/>
          <a:ext cx="1770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002960" imgH="457200" progId="Equation.DSMT4">
                  <p:embed/>
                </p:oleObj>
              </mc:Choice>
              <mc:Fallback>
                <p:oleObj name="Equation" r:id="rId46" imgW="1002960" imgH="457200" progId="Equation.DSMT4">
                  <p:embed/>
                  <p:pic>
                    <p:nvPicPr>
                      <p:cNvPr id="42" name="Object 14">
                        <a:extLst>
                          <a:ext uri="{FF2B5EF4-FFF2-40B4-BE49-F238E27FC236}">
                            <a16:creationId xmlns:a16="http://schemas.microsoft.com/office/drawing/2014/main" id="{A1D6E18A-BDF2-43E9-B12F-B8AC4969D3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736" y="4192447"/>
                        <a:ext cx="1770062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">
            <a:extLst>
              <a:ext uri="{FF2B5EF4-FFF2-40B4-BE49-F238E27FC236}">
                <a16:creationId xmlns:a16="http://schemas.microsoft.com/office/drawing/2014/main" id="{F63DA82A-4551-4DE2-8064-B828B7367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22292"/>
              </p:ext>
            </p:extLst>
          </p:nvPr>
        </p:nvGraphicFramePr>
        <p:xfrm>
          <a:off x="3419872" y="5092419"/>
          <a:ext cx="14795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838080" imgH="482400" progId="Equation.DSMT4">
                  <p:embed/>
                </p:oleObj>
              </mc:Choice>
              <mc:Fallback>
                <p:oleObj name="Equation" r:id="rId48" imgW="838080" imgH="482400" progId="Equation.DSMT4">
                  <p:embed/>
                  <p:pic>
                    <p:nvPicPr>
                      <p:cNvPr id="43" name="Object 14">
                        <a:extLst>
                          <a:ext uri="{FF2B5EF4-FFF2-40B4-BE49-F238E27FC236}">
                            <a16:creationId xmlns:a16="http://schemas.microsoft.com/office/drawing/2014/main" id="{F63DA82A-4551-4DE2-8064-B828B7367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092419"/>
                        <a:ext cx="1479550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>
            <a:extLst>
              <a:ext uri="{FF2B5EF4-FFF2-40B4-BE49-F238E27FC236}">
                <a16:creationId xmlns:a16="http://schemas.microsoft.com/office/drawing/2014/main" id="{78586F85-DEAB-433B-8730-A46DC78D2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337861"/>
              </p:ext>
            </p:extLst>
          </p:nvPr>
        </p:nvGraphicFramePr>
        <p:xfrm>
          <a:off x="3250313" y="6013498"/>
          <a:ext cx="16637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939600" imgH="457200" progId="Equation.DSMT4">
                  <p:embed/>
                </p:oleObj>
              </mc:Choice>
              <mc:Fallback>
                <p:oleObj name="Equation" r:id="rId50" imgW="939600" imgH="457200" progId="Equation.DSMT4">
                  <p:embed/>
                  <p:pic>
                    <p:nvPicPr>
                      <p:cNvPr id="44" name="Object 14">
                        <a:extLst>
                          <a:ext uri="{FF2B5EF4-FFF2-40B4-BE49-F238E27FC236}">
                            <a16:creationId xmlns:a16="http://schemas.microsoft.com/office/drawing/2014/main" id="{78586F85-DEAB-433B-8730-A46DC78D2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313" y="6013498"/>
                        <a:ext cx="1663700" cy="808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4">
            <a:extLst>
              <a:ext uri="{FF2B5EF4-FFF2-40B4-BE49-F238E27FC236}">
                <a16:creationId xmlns:a16="http://schemas.microsoft.com/office/drawing/2014/main" id="{EC04C5B5-347C-4E3B-AEAD-02B17D6A4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72140"/>
              </p:ext>
            </p:extLst>
          </p:nvPr>
        </p:nvGraphicFramePr>
        <p:xfrm>
          <a:off x="5208017" y="6260916"/>
          <a:ext cx="31924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803240" imgH="215640" progId="Equation.DSMT4">
                  <p:embed/>
                </p:oleObj>
              </mc:Choice>
              <mc:Fallback>
                <p:oleObj name="Equation" r:id="rId52" imgW="1803240" imgH="215640" progId="Equation.DSMT4">
                  <p:embed/>
                  <p:pic>
                    <p:nvPicPr>
                      <p:cNvPr id="46" name="Object 14">
                        <a:extLst>
                          <a:ext uri="{FF2B5EF4-FFF2-40B4-BE49-F238E27FC236}">
                            <a16:creationId xmlns:a16="http://schemas.microsoft.com/office/drawing/2014/main" id="{EC04C5B5-347C-4E3B-AEAD-02B17D6A45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017" y="6260916"/>
                        <a:ext cx="3192462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7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8CB18-C98A-411E-8D22-3D8FA56A9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06957"/>
            <a:ext cx="6221333" cy="32593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0BBF9A-5188-4526-9B96-685D11314F28}"/>
              </a:ext>
            </a:extLst>
          </p:cNvPr>
          <p:cNvSpPr txBox="1">
            <a:spLocks/>
          </p:cNvSpPr>
          <p:nvPr/>
        </p:nvSpPr>
        <p:spPr>
          <a:xfrm>
            <a:off x="107504" y="123924"/>
            <a:ext cx="8568952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sz="1900" dirty="0"/>
              <a:t>Ex: In the picture below (which is not drawn to scale), ABCD is a square of side 1 unit, and P and Q are on the line segment CD, with lines AP and BQ intersecting at X. Given that triangle ABX has area  2/5 units</a:t>
            </a:r>
            <a:r>
              <a:rPr lang="en-CA" sz="1900" baseline="30000" dirty="0"/>
              <a:t>2</a:t>
            </a:r>
            <a:r>
              <a:rPr lang="en-CA" sz="1900" dirty="0"/>
              <a:t>, what is the area of quadrilateral BCPX? Express your answer as a common fraction.</a:t>
            </a:r>
          </a:p>
          <a:p>
            <a:endParaRPr lang="en-CA" sz="19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A69F141-22BD-4430-957D-9B9DBE7E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7" t="43730"/>
          <a:stretch>
            <a:fillRect/>
          </a:stretch>
        </p:blipFill>
        <p:spPr bwMode="auto">
          <a:xfrm>
            <a:off x="251520" y="1412777"/>
            <a:ext cx="237378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4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100" dirty="0"/>
              <a:t>Ex: In the picture below (which is not drawn to scale), ABCD is a square of side 1 unit, and P and Q are on the line segment CD, with . Lines AP and BQ intersect at X. Given that triangle ABX has area  2/5 units</a:t>
            </a:r>
            <a:r>
              <a:rPr lang="en-CA" sz="2100" baseline="30000" dirty="0"/>
              <a:t>2</a:t>
            </a:r>
            <a:r>
              <a:rPr lang="en-CA" sz="2100" dirty="0"/>
              <a:t>, what is the area of quadrilateral BCPX? Express your answer as a common fraction.</a:t>
            </a:r>
          </a:p>
          <a:p>
            <a:endParaRPr lang="en-CA" sz="2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7" t="43730"/>
          <a:stretch>
            <a:fillRect/>
          </a:stretch>
        </p:blipFill>
        <p:spPr bwMode="auto">
          <a:xfrm>
            <a:off x="251520" y="1916832"/>
            <a:ext cx="2736304" cy="224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0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22" y="94028"/>
            <a:ext cx="7467600" cy="654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I) Similar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22" y="765522"/>
            <a:ext cx="8754938" cy="3492897"/>
          </a:xfrm>
        </p:spPr>
        <p:txBody>
          <a:bodyPr>
            <a:normAutofit/>
          </a:bodyPr>
          <a:lstStyle/>
          <a:p>
            <a:r>
              <a:rPr lang="en-CA" sz="2200" dirty="0"/>
              <a:t>Two triangles are similar when all three corresponding angles are equal (AAA)</a:t>
            </a:r>
          </a:p>
          <a:p>
            <a:r>
              <a:rPr lang="en-CA" sz="2200" dirty="0"/>
              <a:t>The Triangles will have the same shape, but can have different sizes (one is bigger or smaller than the other)</a:t>
            </a:r>
          </a:p>
          <a:p>
            <a:r>
              <a:rPr lang="en-CA" sz="2200" dirty="0"/>
              <a:t>When two triangles are similar,  corresponding sides will be in ratio</a:t>
            </a:r>
          </a:p>
          <a:p>
            <a:r>
              <a:rPr lang="en-CA" sz="2200" dirty="0"/>
              <a:t>If you divide the corresponding sides by each other, the ratios of the fractions will also be equal:</a:t>
            </a:r>
          </a:p>
          <a:p>
            <a:r>
              <a:rPr lang="en-CA" sz="2200" dirty="0"/>
              <a:t>These ratios can be used to find the length of a missing side: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627784" y="4808185"/>
            <a:ext cx="2155825" cy="1146175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Isosceles Triangle 4"/>
          <p:cNvSpPr/>
          <p:nvPr/>
        </p:nvSpPr>
        <p:spPr>
          <a:xfrm>
            <a:off x="405284" y="5163785"/>
            <a:ext cx="1471612" cy="793750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1577"/>
              </p:ext>
            </p:extLst>
          </p:nvPr>
        </p:nvGraphicFramePr>
        <p:xfrm>
          <a:off x="1330796" y="4814535"/>
          <a:ext cx="3302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796" y="4814535"/>
                        <a:ext cx="3302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69241"/>
              </p:ext>
            </p:extLst>
          </p:nvPr>
        </p:nvGraphicFramePr>
        <p:xfrm>
          <a:off x="125884" y="5821010"/>
          <a:ext cx="3302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4" y="5821010"/>
                        <a:ext cx="3302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987542"/>
              </p:ext>
            </p:extLst>
          </p:nvPr>
        </p:nvGraphicFramePr>
        <p:xfrm>
          <a:off x="1829271" y="5792435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14" imgH="177492" progId="Equation.DSMT4">
                  <p:embed/>
                </p:oleObj>
              </mc:Choice>
              <mc:Fallback>
                <p:oleObj name="Equation" r:id="rId7" imgW="164814" imgH="177492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271" y="5792435"/>
                        <a:ext cx="3587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574967"/>
              </p:ext>
            </p:extLst>
          </p:nvPr>
        </p:nvGraphicFramePr>
        <p:xfrm>
          <a:off x="2316634" y="5830535"/>
          <a:ext cx="35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5" imgH="164885" progId="Equation.DSMT4">
                  <p:embed/>
                </p:oleObj>
              </mc:Choice>
              <mc:Fallback>
                <p:oleObj name="Equation" r:id="rId9" imgW="164885" imgH="164885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634" y="5830535"/>
                        <a:ext cx="3587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877930"/>
              </p:ext>
            </p:extLst>
          </p:nvPr>
        </p:nvGraphicFramePr>
        <p:xfrm>
          <a:off x="4702646" y="5855935"/>
          <a:ext cx="35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5" imgH="164885" progId="Equation.DSMT4">
                  <p:embed/>
                </p:oleObj>
              </mc:Choice>
              <mc:Fallback>
                <p:oleObj name="Equation" r:id="rId11" imgW="164885" imgH="164885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646" y="5855935"/>
                        <a:ext cx="3587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70942"/>
              </p:ext>
            </p:extLst>
          </p:nvPr>
        </p:nvGraphicFramePr>
        <p:xfrm>
          <a:off x="4142259" y="4598635"/>
          <a:ext cx="3857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259" y="4598635"/>
                        <a:ext cx="3857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miley Face 12"/>
          <p:cNvSpPr/>
          <p:nvPr/>
        </p:nvSpPr>
        <p:spPr>
          <a:xfrm>
            <a:off x="4051771" y="4909785"/>
            <a:ext cx="130175" cy="117475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Heart 13"/>
          <p:cNvSpPr/>
          <p:nvPr/>
        </p:nvSpPr>
        <p:spPr>
          <a:xfrm>
            <a:off x="618009" y="5833710"/>
            <a:ext cx="101600" cy="841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Isosceles Triangle 14"/>
          <p:cNvSpPr/>
          <p:nvPr/>
        </p:nvSpPr>
        <p:spPr>
          <a:xfrm>
            <a:off x="1670521" y="5806722"/>
            <a:ext cx="82550" cy="93663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Smiley Face 16"/>
          <p:cNvSpPr/>
          <p:nvPr/>
        </p:nvSpPr>
        <p:spPr>
          <a:xfrm>
            <a:off x="1338734" y="5252685"/>
            <a:ext cx="130175" cy="119062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Heart 17"/>
          <p:cNvSpPr/>
          <p:nvPr/>
        </p:nvSpPr>
        <p:spPr>
          <a:xfrm>
            <a:off x="2818284" y="5836885"/>
            <a:ext cx="100012" cy="825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Isosceles Triangle 18"/>
          <p:cNvSpPr/>
          <p:nvPr/>
        </p:nvSpPr>
        <p:spPr>
          <a:xfrm>
            <a:off x="4593109" y="5822597"/>
            <a:ext cx="82550" cy="93663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308919"/>
              </p:ext>
            </p:extLst>
          </p:nvPr>
        </p:nvGraphicFramePr>
        <p:xfrm>
          <a:off x="1695921" y="5276497"/>
          <a:ext cx="2476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02" imgH="177492" progId="Equation.DSMT4">
                  <p:embed/>
                </p:oleObj>
              </mc:Choice>
              <mc:Fallback>
                <p:oleObj name="Equation" r:id="rId15" imgW="114102" imgH="177492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921" y="5276497"/>
                        <a:ext cx="2476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149043"/>
              </p:ext>
            </p:extLst>
          </p:nvPr>
        </p:nvGraphicFramePr>
        <p:xfrm>
          <a:off x="4451517" y="5109810"/>
          <a:ext cx="2746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517" y="5109810"/>
                        <a:ext cx="274637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813268"/>
              </p:ext>
            </p:extLst>
          </p:nvPr>
        </p:nvGraphicFramePr>
        <p:xfrm>
          <a:off x="1064096" y="5979760"/>
          <a:ext cx="2476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102" imgH="177492" progId="Equation.DSMT4">
                  <p:embed/>
                </p:oleObj>
              </mc:Choice>
              <mc:Fallback>
                <p:oleObj name="Equation" r:id="rId19" imgW="114102" imgH="177492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096" y="5979760"/>
                        <a:ext cx="2476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2505"/>
              </p:ext>
            </p:extLst>
          </p:nvPr>
        </p:nvGraphicFramePr>
        <p:xfrm>
          <a:off x="735484" y="5212997"/>
          <a:ext cx="274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4" y="5212997"/>
                        <a:ext cx="27463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51065"/>
              </p:ext>
            </p:extLst>
          </p:nvPr>
        </p:nvGraphicFramePr>
        <p:xfrm>
          <a:off x="3107209" y="4976460"/>
          <a:ext cx="4111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335" imgH="164957" progId="Equation.DSMT4">
                  <p:embed/>
                </p:oleObj>
              </mc:Choice>
              <mc:Fallback>
                <p:oleObj name="Equation" r:id="rId23" imgW="190335" imgH="164957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209" y="4976460"/>
                        <a:ext cx="41116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15896"/>
              </p:ext>
            </p:extLst>
          </p:nvPr>
        </p:nvGraphicFramePr>
        <p:xfrm>
          <a:off x="3596159" y="5971822"/>
          <a:ext cx="4111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335" imgH="177646" progId="Equation.DSMT4">
                  <p:embed/>
                </p:oleObj>
              </mc:Choice>
              <mc:Fallback>
                <p:oleObj name="Equation" r:id="rId25" imgW="190335" imgH="177646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159" y="5971822"/>
                        <a:ext cx="41116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70116"/>
              </p:ext>
            </p:extLst>
          </p:nvPr>
        </p:nvGraphicFramePr>
        <p:xfrm>
          <a:off x="1167367" y="4241050"/>
          <a:ext cx="22193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28254" imgH="177723" progId="Equation.DSMT4">
                  <p:embed/>
                </p:oleObj>
              </mc:Choice>
              <mc:Fallback>
                <p:oleObj name="Equation" r:id="rId27" imgW="1028254" imgH="177723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367" y="4241050"/>
                        <a:ext cx="22193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>
            <a:extLst>
              <a:ext uri="{FF2B5EF4-FFF2-40B4-BE49-F238E27FC236}">
                <a16:creationId xmlns:a16="http://schemas.microsoft.com/office/drawing/2014/main" id="{BF15E966-EF8D-423A-897A-397FF8758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35312"/>
              </p:ext>
            </p:extLst>
          </p:nvPr>
        </p:nvGraphicFramePr>
        <p:xfrm>
          <a:off x="5317009" y="4603397"/>
          <a:ext cx="9588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44240" imgH="672840" progId="Equation.DSMT4">
                  <p:embed/>
                </p:oleObj>
              </mc:Choice>
              <mc:Fallback>
                <p:oleObj name="Equation" r:id="rId29" imgW="444240" imgH="672840" progId="Equation.DSMT4">
                  <p:embed/>
                  <p:pic>
                    <p:nvPicPr>
                      <p:cNvPr id="25" name="Object 14">
                        <a:extLst>
                          <a:ext uri="{FF2B5EF4-FFF2-40B4-BE49-F238E27FC236}">
                            <a16:creationId xmlns:a16="http://schemas.microsoft.com/office/drawing/2014/main" id="{BF15E966-EF8D-423A-897A-397FF8758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009" y="4603397"/>
                        <a:ext cx="95885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24802E-EB12-4010-9A40-A7198CA04CA9}"/>
              </a:ext>
            </a:extLst>
          </p:cNvPr>
          <p:cNvCxnSpPr/>
          <p:nvPr/>
        </p:nvCxnSpPr>
        <p:spPr>
          <a:xfrm>
            <a:off x="6300192" y="4801944"/>
            <a:ext cx="432048" cy="233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21A42E-5C89-4902-96CB-391FD74D42EC}"/>
              </a:ext>
            </a:extLst>
          </p:cNvPr>
          <p:cNvCxnSpPr>
            <a:cxnSpLocks/>
          </p:cNvCxnSpPr>
          <p:nvPr/>
        </p:nvCxnSpPr>
        <p:spPr>
          <a:xfrm flipV="1">
            <a:off x="6275859" y="5146431"/>
            <a:ext cx="456381" cy="225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4">
            <a:extLst>
              <a:ext uri="{FF2B5EF4-FFF2-40B4-BE49-F238E27FC236}">
                <a16:creationId xmlns:a16="http://schemas.microsoft.com/office/drawing/2014/main" id="{E980AF3B-9A89-4D57-A7F1-D8F9E50AE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68462"/>
              </p:ext>
            </p:extLst>
          </p:nvPr>
        </p:nvGraphicFramePr>
        <p:xfrm>
          <a:off x="6846181" y="4546356"/>
          <a:ext cx="874629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95000" imgH="431640" progId="Equation.DSMT4">
                  <p:embed/>
                </p:oleObj>
              </mc:Choice>
              <mc:Fallback>
                <p:oleObj name="Equation" r:id="rId31" imgW="495000" imgH="431640" progId="Equation.DSMT4">
                  <p:embed/>
                  <p:pic>
                    <p:nvPicPr>
                      <p:cNvPr id="32" name="Object 14">
                        <a:extLst>
                          <a:ext uri="{FF2B5EF4-FFF2-40B4-BE49-F238E27FC236}">
                            <a16:creationId xmlns:a16="http://schemas.microsoft.com/office/drawing/2014/main" id="{E980AF3B-9A89-4D57-A7F1-D8F9E50AE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181" y="4546356"/>
                        <a:ext cx="874629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505147-94E2-4C7C-9924-74A5E61E0DA1}"/>
              </a:ext>
            </a:extLst>
          </p:cNvPr>
          <p:cNvCxnSpPr/>
          <p:nvPr/>
        </p:nvCxnSpPr>
        <p:spPr>
          <a:xfrm>
            <a:off x="6311148" y="5381382"/>
            <a:ext cx="432048" cy="233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4FA5DF-6724-4AD2-B5A7-5FDC44C89387}"/>
              </a:ext>
            </a:extLst>
          </p:cNvPr>
          <p:cNvCxnSpPr>
            <a:cxnSpLocks/>
          </p:cNvCxnSpPr>
          <p:nvPr/>
        </p:nvCxnSpPr>
        <p:spPr>
          <a:xfrm flipV="1">
            <a:off x="6286815" y="5725869"/>
            <a:ext cx="456381" cy="225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14">
            <a:extLst>
              <a:ext uri="{FF2B5EF4-FFF2-40B4-BE49-F238E27FC236}">
                <a16:creationId xmlns:a16="http://schemas.microsoft.com/office/drawing/2014/main" id="{E4880F87-EAAD-4846-99C8-1BA7BE1FB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16438"/>
              </p:ext>
            </p:extLst>
          </p:nvPr>
        </p:nvGraphicFramePr>
        <p:xfrm>
          <a:off x="6876256" y="5291916"/>
          <a:ext cx="8524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82400" imgH="431640" progId="Equation.DSMT4">
                  <p:embed/>
                </p:oleObj>
              </mc:Choice>
              <mc:Fallback>
                <p:oleObj name="Equation" r:id="rId33" imgW="482400" imgH="431640" progId="Equation.DSMT4">
                  <p:embed/>
                  <p:pic>
                    <p:nvPicPr>
                      <p:cNvPr id="35" name="Object 14">
                        <a:extLst>
                          <a:ext uri="{FF2B5EF4-FFF2-40B4-BE49-F238E27FC236}">
                            <a16:creationId xmlns:a16="http://schemas.microsoft.com/office/drawing/2014/main" id="{E4880F87-EAAD-4846-99C8-1BA7BE1FBF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5291916"/>
                        <a:ext cx="852487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63CF827-3060-4D5B-A916-A668CCEDC3F4}"/>
              </a:ext>
            </a:extLst>
          </p:cNvPr>
          <p:cNvSpPr txBox="1"/>
          <p:nvPr/>
        </p:nvSpPr>
        <p:spPr>
          <a:xfrm>
            <a:off x="5094759" y="6156012"/>
            <a:ext cx="350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Cross multiply to solve for “x”</a:t>
            </a:r>
          </a:p>
        </p:txBody>
      </p:sp>
    </p:spTree>
    <p:extLst>
      <p:ext uri="{BB962C8B-B14F-4D97-AF65-F5344CB8AC3E}">
        <p14:creationId xmlns:p14="http://schemas.microsoft.com/office/powerpoint/2010/main" val="15207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1120"/>
            <a:ext cx="8553290" cy="19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652D-947A-4329-B0AD-950D247E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Writing ratios with Similar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ECB52-D2D2-4635-8770-99B48F2AF0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3995" y="799165"/>
            <a:ext cx="8655828" cy="1477390"/>
          </a:xfrm>
        </p:spPr>
        <p:txBody>
          <a:bodyPr>
            <a:normAutofit/>
          </a:bodyPr>
          <a:lstStyle/>
          <a:p>
            <a:r>
              <a:rPr lang="en-CA" sz="2100" dirty="0"/>
              <a:t>There are two ways to write the ratios when two triangles are “similar”.  </a:t>
            </a:r>
          </a:p>
          <a:p>
            <a:r>
              <a:rPr lang="en-CA" sz="2100" dirty="0"/>
              <a:t>1</a:t>
            </a:r>
            <a:r>
              <a:rPr lang="en-CA" sz="2100" baseline="30000" dirty="0"/>
              <a:t>st</a:t>
            </a:r>
            <a:r>
              <a:rPr lang="en-CA" sz="2100" dirty="0"/>
              <a:t> method: list out all the sides from one triangle and then place the corresponding sides of the 2</a:t>
            </a:r>
            <a:r>
              <a:rPr lang="en-CA" sz="2100" baseline="30000" dirty="0"/>
              <a:t>nd</a:t>
            </a:r>
            <a:r>
              <a:rPr lang="en-CA" sz="2100" dirty="0"/>
              <a:t> triangle next to it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3187FF-6E00-4C7F-AA43-9C1675AF2976}"/>
              </a:ext>
            </a:extLst>
          </p:cNvPr>
          <p:cNvGrpSpPr/>
          <p:nvPr/>
        </p:nvGrpSpPr>
        <p:grpSpPr>
          <a:xfrm>
            <a:off x="514454" y="2239405"/>
            <a:ext cx="3845124" cy="1347793"/>
            <a:chOff x="53876" y="2427362"/>
            <a:chExt cx="4935537" cy="175895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32296DA5-A8D3-472A-B383-5CFD4A2E5A01}"/>
                </a:ext>
              </a:extLst>
            </p:cNvPr>
            <p:cNvSpPr/>
            <p:nvPr/>
          </p:nvSpPr>
          <p:spPr>
            <a:xfrm>
              <a:off x="2555776" y="2636912"/>
              <a:ext cx="2155825" cy="1146175"/>
            </a:xfrm>
            <a:prstGeom prst="triangle">
              <a:avLst>
                <a:gd name="adj" fmla="val 70253"/>
              </a:avLst>
            </a:prstGeom>
            <a:solidFill>
              <a:schemeClr val="accent1">
                <a:alpha val="36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A4D0EAA-18EE-4B45-AAB2-C73588D7C60C}"/>
                </a:ext>
              </a:extLst>
            </p:cNvPr>
            <p:cNvSpPr/>
            <p:nvPr/>
          </p:nvSpPr>
          <p:spPr>
            <a:xfrm>
              <a:off x="333276" y="2992512"/>
              <a:ext cx="1471612" cy="793750"/>
            </a:xfrm>
            <a:prstGeom prst="triangle">
              <a:avLst>
                <a:gd name="adj" fmla="val 70253"/>
              </a:avLst>
            </a:prstGeom>
            <a:solidFill>
              <a:schemeClr val="accent1">
                <a:alpha val="36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ACFBE77D-F4AA-47B2-9120-5F79849BCF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5673068"/>
                </p:ext>
              </p:extLst>
            </p:nvPr>
          </p:nvGraphicFramePr>
          <p:xfrm>
            <a:off x="1258788" y="2643262"/>
            <a:ext cx="3302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68" imgH="164957" progId="Equation.DSMT4">
                    <p:embed/>
                  </p:oleObj>
                </mc:Choice>
                <mc:Fallback>
                  <p:oleObj name="Equation" r:id="rId2" imgW="152268" imgH="164957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ACFBE77D-F4AA-47B2-9120-5F79849BCF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8788" y="2643262"/>
                          <a:ext cx="33020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04A16430-01FC-4EAB-8874-0EBAA6B1D8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9985199"/>
                </p:ext>
              </p:extLst>
            </p:nvPr>
          </p:nvGraphicFramePr>
          <p:xfrm>
            <a:off x="53876" y="3649737"/>
            <a:ext cx="3302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68" imgH="164957" progId="Equation.DSMT4">
                    <p:embed/>
                  </p:oleObj>
                </mc:Choice>
                <mc:Fallback>
                  <p:oleObj name="Equation" r:id="rId4" imgW="152268" imgH="164957" progId="Equation.DSMT4">
                    <p:embed/>
                    <p:pic>
                      <p:nvPicPr>
                        <p:cNvPr id="7" name="Object 3">
                          <a:extLst>
                            <a:ext uri="{FF2B5EF4-FFF2-40B4-BE49-F238E27FC236}">
                              <a16:creationId xmlns:a16="http://schemas.microsoft.com/office/drawing/2014/main" id="{04A16430-01FC-4EAB-8874-0EBAA6B1D8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76" y="3649737"/>
                          <a:ext cx="33020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69B0DF58-C6AE-4E28-B6C2-19DB8A7066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8178674"/>
                </p:ext>
              </p:extLst>
            </p:nvPr>
          </p:nvGraphicFramePr>
          <p:xfrm>
            <a:off x="1757263" y="3621162"/>
            <a:ext cx="35877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14" imgH="177492" progId="Equation.DSMT4">
                    <p:embed/>
                  </p:oleObj>
                </mc:Choice>
                <mc:Fallback>
                  <p:oleObj name="Equation" r:id="rId6" imgW="164814" imgH="177492" progId="Equation.DSMT4">
                    <p:embed/>
                    <p:pic>
                      <p:nvPicPr>
                        <p:cNvPr id="8" name="Object 4">
                          <a:extLst>
                            <a:ext uri="{FF2B5EF4-FFF2-40B4-BE49-F238E27FC236}">
                              <a16:creationId xmlns:a16="http://schemas.microsoft.com/office/drawing/2014/main" id="{69B0DF58-C6AE-4E28-B6C2-19DB8A7066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7263" y="3621162"/>
                          <a:ext cx="358775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>
              <a:extLst>
                <a:ext uri="{FF2B5EF4-FFF2-40B4-BE49-F238E27FC236}">
                  <a16:creationId xmlns:a16="http://schemas.microsoft.com/office/drawing/2014/main" id="{C825EAB9-4557-4B20-8D52-1C0D30592B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144663"/>
                </p:ext>
              </p:extLst>
            </p:nvPr>
          </p:nvGraphicFramePr>
          <p:xfrm>
            <a:off x="2244626" y="3659262"/>
            <a:ext cx="3587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885" imgH="164885" progId="Equation.DSMT4">
                    <p:embed/>
                  </p:oleObj>
                </mc:Choice>
                <mc:Fallback>
                  <p:oleObj name="Equation" r:id="rId8" imgW="164885" imgH="164885" progId="Equation.DSMT4">
                    <p:embed/>
                    <p:pic>
                      <p:nvPicPr>
                        <p:cNvPr id="9" name="Object 5">
                          <a:extLst>
                            <a:ext uri="{FF2B5EF4-FFF2-40B4-BE49-F238E27FC236}">
                              <a16:creationId xmlns:a16="http://schemas.microsoft.com/office/drawing/2014/main" id="{C825EAB9-4557-4B20-8D52-1C0D30592B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626" y="3659262"/>
                          <a:ext cx="35877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A58978B7-4530-4F73-9922-23C364C7A7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696380"/>
                </p:ext>
              </p:extLst>
            </p:nvPr>
          </p:nvGraphicFramePr>
          <p:xfrm>
            <a:off x="4630638" y="3684662"/>
            <a:ext cx="3587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64885" imgH="164885" progId="Equation.DSMT4">
                    <p:embed/>
                  </p:oleObj>
                </mc:Choice>
                <mc:Fallback>
                  <p:oleObj name="Equation" r:id="rId10" imgW="164885" imgH="164885" progId="Equation.DSMT4">
                    <p:embed/>
                    <p:pic>
                      <p:nvPicPr>
                        <p:cNvPr id="10" name="Object 6">
                          <a:extLst>
                            <a:ext uri="{FF2B5EF4-FFF2-40B4-BE49-F238E27FC236}">
                              <a16:creationId xmlns:a16="http://schemas.microsoft.com/office/drawing/2014/main" id="{A58978B7-4530-4F73-9922-23C364C7A7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0638" y="3684662"/>
                          <a:ext cx="35877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>
              <a:extLst>
                <a:ext uri="{FF2B5EF4-FFF2-40B4-BE49-F238E27FC236}">
                  <a16:creationId xmlns:a16="http://schemas.microsoft.com/office/drawing/2014/main" id="{8935B493-8636-47AC-A11A-C352EF9ED9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882647"/>
                </p:ext>
              </p:extLst>
            </p:nvPr>
          </p:nvGraphicFramePr>
          <p:xfrm>
            <a:off x="4070251" y="2427362"/>
            <a:ext cx="3857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92" imgH="164814" progId="Equation.DSMT4">
                    <p:embed/>
                  </p:oleObj>
                </mc:Choice>
                <mc:Fallback>
                  <p:oleObj name="Equation" r:id="rId12" imgW="177492" imgH="164814" progId="Equation.DSMT4">
                    <p:embed/>
                    <p:pic>
                      <p:nvPicPr>
                        <p:cNvPr id="11" name="Object 7">
                          <a:extLst>
                            <a:ext uri="{FF2B5EF4-FFF2-40B4-BE49-F238E27FC236}">
                              <a16:creationId xmlns:a16="http://schemas.microsoft.com/office/drawing/2014/main" id="{8935B493-8636-47AC-A11A-C352EF9ED9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0251" y="2427362"/>
                          <a:ext cx="385762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E03A9DE6-B186-48EB-9497-08B296C08E36}"/>
                </a:ext>
              </a:extLst>
            </p:cNvPr>
            <p:cNvSpPr/>
            <p:nvPr/>
          </p:nvSpPr>
          <p:spPr>
            <a:xfrm>
              <a:off x="3979763" y="2738512"/>
              <a:ext cx="130175" cy="117475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E4AAF306-1C53-4B0C-B8B8-51F26376A880}"/>
                </a:ext>
              </a:extLst>
            </p:cNvPr>
            <p:cNvSpPr/>
            <p:nvPr/>
          </p:nvSpPr>
          <p:spPr>
            <a:xfrm>
              <a:off x="546001" y="3662437"/>
              <a:ext cx="101600" cy="84137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8CC95B2-C39D-447F-810C-B3A449C7F34A}"/>
                </a:ext>
              </a:extLst>
            </p:cNvPr>
            <p:cNvSpPr/>
            <p:nvPr/>
          </p:nvSpPr>
          <p:spPr>
            <a:xfrm>
              <a:off x="1598513" y="3635449"/>
              <a:ext cx="82550" cy="9366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057DD6C8-AB58-4E83-BDBF-C63A9FD5C381}"/>
                </a:ext>
              </a:extLst>
            </p:cNvPr>
            <p:cNvSpPr/>
            <p:nvPr/>
          </p:nvSpPr>
          <p:spPr>
            <a:xfrm>
              <a:off x="1266726" y="3081412"/>
              <a:ext cx="130175" cy="119062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72F6765C-EB22-4D92-9F4C-58908E831A69}"/>
                </a:ext>
              </a:extLst>
            </p:cNvPr>
            <p:cNvSpPr/>
            <p:nvPr/>
          </p:nvSpPr>
          <p:spPr>
            <a:xfrm>
              <a:off x="2746276" y="3665612"/>
              <a:ext cx="100012" cy="82550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2298832-BC57-425A-954C-2CE9CD9E14B2}"/>
                </a:ext>
              </a:extLst>
            </p:cNvPr>
            <p:cNvSpPr/>
            <p:nvPr/>
          </p:nvSpPr>
          <p:spPr>
            <a:xfrm>
              <a:off x="4521101" y="3651324"/>
              <a:ext cx="82550" cy="9366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18" name="Object 8">
              <a:extLst>
                <a:ext uri="{FF2B5EF4-FFF2-40B4-BE49-F238E27FC236}">
                  <a16:creationId xmlns:a16="http://schemas.microsoft.com/office/drawing/2014/main" id="{876B7CAD-3A14-4C2B-B1C0-F6C8AFEC9F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0862164"/>
                </p:ext>
              </p:extLst>
            </p:nvPr>
          </p:nvGraphicFramePr>
          <p:xfrm>
            <a:off x="1637027" y="3117993"/>
            <a:ext cx="220070" cy="356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01520" imgH="164880" progId="Equation.DSMT4">
                    <p:embed/>
                  </p:oleObj>
                </mc:Choice>
                <mc:Fallback>
                  <p:oleObj name="Equation" r:id="rId14" imgW="101520" imgH="164880" progId="Equation.DSMT4">
                    <p:embed/>
                    <p:pic>
                      <p:nvPicPr>
                        <p:cNvPr id="18" name="Object 8">
                          <a:extLst>
                            <a:ext uri="{FF2B5EF4-FFF2-40B4-BE49-F238E27FC236}">
                              <a16:creationId xmlns:a16="http://schemas.microsoft.com/office/drawing/2014/main" id="{876B7CAD-3A14-4C2B-B1C0-F6C8AFEC9F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027" y="3117993"/>
                          <a:ext cx="220070" cy="356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id="{2315557C-931B-4DA3-A6DC-4A9091B0BB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8119440"/>
                </p:ext>
              </p:extLst>
            </p:nvPr>
          </p:nvGraphicFramePr>
          <p:xfrm>
            <a:off x="4379509" y="2938537"/>
            <a:ext cx="274637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19" name="Object 9">
                          <a:extLst>
                            <a:ext uri="{FF2B5EF4-FFF2-40B4-BE49-F238E27FC236}">
                              <a16:creationId xmlns:a16="http://schemas.microsoft.com/office/drawing/2014/main" id="{2315557C-931B-4DA3-A6DC-4A9091B0BB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509" y="2938537"/>
                          <a:ext cx="274637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0">
              <a:extLst>
                <a:ext uri="{FF2B5EF4-FFF2-40B4-BE49-F238E27FC236}">
                  <a16:creationId xmlns:a16="http://schemas.microsoft.com/office/drawing/2014/main" id="{E13C8DAA-066D-426E-BC40-DA38A5CE6A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4702632"/>
                </p:ext>
              </p:extLst>
            </p:nvPr>
          </p:nvGraphicFramePr>
          <p:xfrm>
            <a:off x="976816" y="3849332"/>
            <a:ext cx="277126" cy="302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6720" imgH="139680" progId="Equation.DSMT4">
                    <p:embed/>
                  </p:oleObj>
                </mc:Choice>
                <mc:Fallback>
                  <p:oleObj name="Equation" r:id="rId18" imgW="126720" imgH="139680" progId="Equation.DSMT4">
                    <p:embed/>
                    <p:pic>
                      <p:nvPicPr>
                        <p:cNvPr id="20" name="Object 10">
                          <a:extLst>
                            <a:ext uri="{FF2B5EF4-FFF2-40B4-BE49-F238E27FC236}">
                              <a16:creationId xmlns:a16="http://schemas.microsoft.com/office/drawing/2014/main" id="{E13C8DAA-066D-426E-BC40-DA38A5CE6A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816" y="3849332"/>
                          <a:ext cx="277126" cy="302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1">
              <a:extLst>
                <a:ext uri="{FF2B5EF4-FFF2-40B4-BE49-F238E27FC236}">
                  <a16:creationId xmlns:a16="http://schemas.microsoft.com/office/drawing/2014/main" id="{C174E1B7-4BC8-4B0F-B4D6-6B76DF51F2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4636904"/>
                </p:ext>
              </p:extLst>
            </p:nvPr>
          </p:nvGraphicFramePr>
          <p:xfrm>
            <a:off x="634484" y="3082773"/>
            <a:ext cx="332143" cy="302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280" imgH="139680" progId="Equation.DSMT4">
                    <p:embed/>
                  </p:oleObj>
                </mc:Choice>
                <mc:Fallback>
                  <p:oleObj name="Equation" r:id="rId20" imgW="152280" imgH="139680" progId="Equation.DSMT4">
                    <p:embed/>
                    <p:pic>
                      <p:nvPicPr>
                        <p:cNvPr id="21" name="Object 11">
                          <a:extLst>
                            <a:ext uri="{FF2B5EF4-FFF2-40B4-BE49-F238E27FC236}">
                              <a16:creationId xmlns:a16="http://schemas.microsoft.com/office/drawing/2014/main" id="{C174E1B7-4BC8-4B0F-B4D6-6B76DF51F2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484" y="3082773"/>
                          <a:ext cx="332143" cy="302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2">
              <a:extLst>
                <a:ext uri="{FF2B5EF4-FFF2-40B4-BE49-F238E27FC236}">
                  <a16:creationId xmlns:a16="http://schemas.microsoft.com/office/drawing/2014/main" id="{55068937-01AB-4828-BD96-06B5F6F5CC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824062"/>
                </p:ext>
              </p:extLst>
            </p:nvPr>
          </p:nvGraphicFramePr>
          <p:xfrm>
            <a:off x="3035201" y="2805187"/>
            <a:ext cx="411162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90335" imgH="164957" progId="Equation.DSMT4">
                    <p:embed/>
                  </p:oleObj>
                </mc:Choice>
                <mc:Fallback>
                  <p:oleObj name="Equation" r:id="rId22" imgW="190335" imgH="164957" progId="Equation.DSMT4">
                    <p:embed/>
                    <p:pic>
                      <p:nvPicPr>
                        <p:cNvPr id="22" name="Object 12">
                          <a:extLst>
                            <a:ext uri="{FF2B5EF4-FFF2-40B4-BE49-F238E27FC236}">
                              <a16:creationId xmlns:a16="http://schemas.microsoft.com/office/drawing/2014/main" id="{55068937-01AB-4828-BD96-06B5F6F5CCF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5201" y="2805187"/>
                          <a:ext cx="411162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3">
              <a:extLst>
                <a:ext uri="{FF2B5EF4-FFF2-40B4-BE49-F238E27FC236}">
                  <a16:creationId xmlns:a16="http://schemas.microsoft.com/office/drawing/2014/main" id="{509E7E1B-E8FB-4B6E-8F1A-F7DA0E36DE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998363"/>
                </p:ext>
              </p:extLst>
            </p:nvPr>
          </p:nvGraphicFramePr>
          <p:xfrm>
            <a:off x="3524151" y="3800549"/>
            <a:ext cx="411162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90335" imgH="177646" progId="Equation.DSMT4">
                    <p:embed/>
                  </p:oleObj>
                </mc:Choice>
                <mc:Fallback>
                  <p:oleObj name="Equation" r:id="rId24" imgW="190335" imgH="177646" progId="Equation.DSMT4">
                    <p:embed/>
                    <p:pic>
                      <p:nvPicPr>
                        <p:cNvPr id="23" name="Object 13">
                          <a:extLst>
                            <a:ext uri="{FF2B5EF4-FFF2-40B4-BE49-F238E27FC236}">
                              <a16:creationId xmlns:a16="http://schemas.microsoft.com/office/drawing/2014/main" id="{509E7E1B-E8FB-4B6E-8F1A-F7DA0E36DE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151" y="3800549"/>
                          <a:ext cx="411162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14">
            <a:extLst>
              <a:ext uri="{FF2B5EF4-FFF2-40B4-BE49-F238E27FC236}">
                <a16:creationId xmlns:a16="http://schemas.microsoft.com/office/drawing/2014/main" id="{FED65CF0-D98A-480A-B388-8E0812581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68817"/>
              </p:ext>
            </p:extLst>
          </p:nvPr>
        </p:nvGraphicFramePr>
        <p:xfrm>
          <a:off x="4560888" y="2416175"/>
          <a:ext cx="6286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91960" imgH="634680" progId="Equation.DSMT4">
                  <p:embed/>
                </p:oleObj>
              </mc:Choice>
              <mc:Fallback>
                <p:oleObj name="Equation" r:id="rId26" imgW="291960" imgH="634680" progId="Equation.DSMT4">
                  <p:embed/>
                  <p:pic>
                    <p:nvPicPr>
                      <p:cNvPr id="34" name="Object 14">
                        <a:extLst>
                          <a:ext uri="{FF2B5EF4-FFF2-40B4-BE49-F238E27FC236}">
                            <a16:creationId xmlns:a16="http://schemas.microsoft.com/office/drawing/2014/main" id="{FED65CF0-D98A-480A-B388-8E0812581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2416175"/>
                        <a:ext cx="628650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>
            <a:extLst>
              <a:ext uri="{FF2B5EF4-FFF2-40B4-BE49-F238E27FC236}">
                <a16:creationId xmlns:a16="http://schemas.microsoft.com/office/drawing/2014/main" id="{B2E7BB32-F4B8-4BDB-A5C2-E4A71EAC98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972294"/>
              </p:ext>
            </p:extLst>
          </p:nvPr>
        </p:nvGraphicFramePr>
        <p:xfrm>
          <a:off x="5109621" y="2394803"/>
          <a:ext cx="409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40" imgH="164880" progId="Equation.DSMT4">
                  <p:embed/>
                </p:oleObj>
              </mc:Choice>
              <mc:Fallback>
                <p:oleObj name="Equation" r:id="rId28" imgW="190440" imgH="164880" progId="Equation.DSMT4">
                  <p:embed/>
                  <p:pic>
                    <p:nvPicPr>
                      <p:cNvPr id="41" name="Object 14">
                        <a:extLst>
                          <a:ext uri="{FF2B5EF4-FFF2-40B4-BE49-F238E27FC236}">
                            <a16:creationId xmlns:a16="http://schemas.microsoft.com/office/drawing/2014/main" id="{B2E7BB32-F4B8-4BDB-A5C2-E4A71EAC98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621" y="2394803"/>
                        <a:ext cx="4095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>
            <a:extLst>
              <a:ext uri="{FF2B5EF4-FFF2-40B4-BE49-F238E27FC236}">
                <a16:creationId xmlns:a16="http://schemas.microsoft.com/office/drawing/2014/main" id="{C315B5AE-24FD-4D5B-82D3-6E08CACA2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110553"/>
              </p:ext>
            </p:extLst>
          </p:nvPr>
        </p:nvGraphicFramePr>
        <p:xfrm>
          <a:off x="5178139" y="2978512"/>
          <a:ext cx="2730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6720" imgH="139680" progId="Equation.DSMT4">
                  <p:embed/>
                </p:oleObj>
              </mc:Choice>
              <mc:Fallback>
                <p:oleObj name="Equation" r:id="rId30" imgW="126720" imgH="139680" progId="Equation.DSMT4">
                  <p:embed/>
                  <p:pic>
                    <p:nvPicPr>
                      <p:cNvPr id="42" name="Object 14">
                        <a:extLst>
                          <a:ext uri="{FF2B5EF4-FFF2-40B4-BE49-F238E27FC236}">
                            <a16:creationId xmlns:a16="http://schemas.microsoft.com/office/drawing/2014/main" id="{C315B5AE-24FD-4D5B-82D3-6E08CACA2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139" y="2978512"/>
                        <a:ext cx="27305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">
            <a:extLst>
              <a:ext uri="{FF2B5EF4-FFF2-40B4-BE49-F238E27FC236}">
                <a16:creationId xmlns:a16="http://schemas.microsoft.com/office/drawing/2014/main" id="{89BA4CCE-FB89-4EF9-BD02-3DCD8520D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50494"/>
              </p:ext>
            </p:extLst>
          </p:nvPr>
        </p:nvGraphicFramePr>
        <p:xfrm>
          <a:off x="5148064" y="3417946"/>
          <a:ext cx="4095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90440" imgH="177480" progId="Equation.DSMT4">
                  <p:embed/>
                </p:oleObj>
              </mc:Choice>
              <mc:Fallback>
                <p:oleObj name="Equation" r:id="rId32" imgW="190440" imgH="177480" progId="Equation.DSMT4">
                  <p:embed/>
                  <p:pic>
                    <p:nvPicPr>
                      <p:cNvPr id="43" name="Object 14">
                        <a:extLst>
                          <a:ext uri="{FF2B5EF4-FFF2-40B4-BE49-F238E27FC236}">
                            <a16:creationId xmlns:a16="http://schemas.microsoft.com/office/drawing/2014/main" id="{89BA4CCE-FB89-4EF9-BD02-3DCD8520D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417946"/>
                        <a:ext cx="4095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BA20F4-C9DA-4A3B-BB96-F82251682AC2}"/>
              </a:ext>
            </a:extLst>
          </p:cNvPr>
          <p:cNvCxnSpPr/>
          <p:nvPr/>
        </p:nvCxnSpPr>
        <p:spPr>
          <a:xfrm>
            <a:off x="5603063" y="2532460"/>
            <a:ext cx="432048" cy="233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AD7F6C-FD39-4447-8095-7B07E3E008DB}"/>
              </a:ext>
            </a:extLst>
          </p:cNvPr>
          <p:cNvCxnSpPr>
            <a:cxnSpLocks/>
          </p:cNvCxnSpPr>
          <p:nvPr/>
        </p:nvCxnSpPr>
        <p:spPr>
          <a:xfrm flipV="1">
            <a:off x="5578730" y="2876947"/>
            <a:ext cx="456381" cy="225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14">
            <a:extLst>
              <a:ext uri="{FF2B5EF4-FFF2-40B4-BE49-F238E27FC236}">
                <a16:creationId xmlns:a16="http://schemas.microsoft.com/office/drawing/2014/main" id="{B14D6723-8686-486E-9A2F-7F032A033F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46596"/>
              </p:ext>
            </p:extLst>
          </p:nvPr>
        </p:nvGraphicFramePr>
        <p:xfrm>
          <a:off x="6126163" y="2276475"/>
          <a:ext cx="9191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20560" imgH="431640" progId="Equation.DSMT4">
                  <p:embed/>
                </p:oleObj>
              </mc:Choice>
              <mc:Fallback>
                <p:oleObj name="Equation" r:id="rId34" imgW="520560" imgH="431640" progId="Equation.DSMT4">
                  <p:embed/>
                  <p:pic>
                    <p:nvPicPr>
                      <p:cNvPr id="46" name="Object 14">
                        <a:extLst>
                          <a:ext uri="{FF2B5EF4-FFF2-40B4-BE49-F238E27FC236}">
                            <a16:creationId xmlns:a16="http://schemas.microsoft.com/office/drawing/2014/main" id="{B14D6723-8686-486E-9A2F-7F032A033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2276475"/>
                        <a:ext cx="919162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047E0A-10CF-452B-AF0B-FDF33BAD43ED}"/>
              </a:ext>
            </a:extLst>
          </p:cNvPr>
          <p:cNvCxnSpPr/>
          <p:nvPr/>
        </p:nvCxnSpPr>
        <p:spPr>
          <a:xfrm>
            <a:off x="5614019" y="3111898"/>
            <a:ext cx="432048" cy="233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FE79761-3C8E-42D3-89F4-8287785B627E}"/>
              </a:ext>
            </a:extLst>
          </p:cNvPr>
          <p:cNvCxnSpPr>
            <a:cxnSpLocks/>
          </p:cNvCxnSpPr>
          <p:nvPr/>
        </p:nvCxnSpPr>
        <p:spPr>
          <a:xfrm flipV="1">
            <a:off x="5589686" y="3456385"/>
            <a:ext cx="456381" cy="225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14">
            <a:extLst>
              <a:ext uri="{FF2B5EF4-FFF2-40B4-BE49-F238E27FC236}">
                <a16:creationId xmlns:a16="http://schemas.microsoft.com/office/drawing/2014/main" id="{C5B11F76-152E-4E57-A514-A74E29D21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86552"/>
              </p:ext>
            </p:extLst>
          </p:nvPr>
        </p:nvGraphicFramePr>
        <p:xfrm>
          <a:off x="6179127" y="3022432"/>
          <a:ext cx="8524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82400" imgH="431640" progId="Equation.DSMT4">
                  <p:embed/>
                </p:oleObj>
              </mc:Choice>
              <mc:Fallback>
                <p:oleObj name="Equation" r:id="rId36" imgW="482400" imgH="431640" progId="Equation.DSMT4">
                  <p:embed/>
                  <p:pic>
                    <p:nvPicPr>
                      <p:cNvPr id="49" name="Object 14">
                        <a:extLst>
                          <a:ext uri="{FF2B5EF4-FFF2-40B4-BE49-F238E27FC236}">
                            <a16:creationId xmlns:a16="http://schemas.microsoft.com/office/drawing/2014/main" id="{C5B11F76-152E-4E57-A514-A74E29D210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127" y="3022432"/>
                        <a:ext cx="852487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630A989-89BD-46D8-A8F7-877DB31FB632}"/>
              </a:ext>
            </a:extLst>
          </p:cNvPr>
          <p:cNvCxnSpPr>
            <a:cxnSpLocks/>
          </p:cNvCxnSpPr>
          <p:nvPr/>
        </p:nvCxnSpPr>
        <p:spPr>
          <a:xfrm flipV="1">
            <a:off x="5535553" y="2558266"/>
            <a:ext cx="1916767" cy="857"/>
          </a:xfrm>
          <a:prstGeom prst="straightConnector1">
            <a:avLst/>
          </a:prstGeom>
          <a:ln w="28575">
            <a:solidFill>
              <a:srgbClr val="0070C0">
                <a:alpha val="54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0C2661C-3157-4900-B392-ACC78EB87DFF}"/>
              </a:ext>
            </a:extLst>
          </p:cNvPr>
          <p:cNvCxnSpPr>
            <a:cxnSpLocks/>
          </p:cNvCxnSpPr>
          <p:nvPr/>
        </p:nvCxnSpPr>
        <p:spPr>
          <a:xfrm flipV="1">
            <a:off x="5522176" y="2665760"/>
            <a:ext cx="1930144" cy="1042714"/>
          </a:xfrm>
          <a:prstGeom prst="straightConnector1">
            <a:avLst/>
          </a:prstGeom>
          <a:ln w="28575">
            <a:solidFill>
              <a:srgbClr val="0070C0">
                <a:alpha val="54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14">
            <a:extLst>
              <a:ext uri="{FF2B5EF4-FFF2-40B4-BE49-F238E27FC236}">
                <a16:creationId xmlns:a16="http://schemas.microsoft.com/office/drawing/2014/main" id="{2F6018D1-36D6-42A8-A13F-B24531A7D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3265"/>
              </p:ext>
            </p:extLst>
          </p:nvPr>
        </p:nvGraphicFramePr>
        <p:xfrm>
          <a:off x="7521575" y="2209800"/>
          <a:ext cx="9191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20560" imgH="431640" progId="Equation.DSMT4">
                  <p:embed/>
                </p:oleObj>
              </mc:Choice>
              <mc:Fallback>
                <p:oleObj name="Equation" r:id="rId38" imgW="520560" imgH="431640" progId="Equation.DSMT4">
                  <p:embed/>
                  <p:pic>
                    <p:nvPicPr>
                      <p:cNvPr id="56" name="Object 14">
                        <a:extLst>
                          <a:ext uri="{FF2B5EF4-FFF2-40B4-BE49-F238E27FC236}">
                            <a16:creationId xmlns:a16="http://schemas.microsoft.com/office/drawing/2014/main" id="{2F6018D1-36D6-42A8-A13F-B24531A7D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2209800"/>
                        <a:ext cx="919163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0C45ADD-312E-48F2-95FC-C3D82A29C990}"/>
              </a:ext>
            </a:extLst>
          </p:cNvPr>
          <p:cNvSpPr txBox="1">
            <a:spLocks/>
          </p:cNvSpPr>
          <p:nvPr/>
        </p:nvSpPr>
        <p:spPr>
          <a:xfrm>
            <a:off x="100070" y="3863514"/>
            <a:ext cx="8655828" cy="12390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2</a:t>
            </a:r>
            <a:r>
              <a:rPr lang="en-CA" sz="2100" baseline="30000" dirty="0"/>
              <a:t>nd</a:t>
            </a:r>
            <a:r>
              <a:rPr lang="en-CA" sz="2100" dirty="0"/>
              <a:t> Method: Pick two sides from one triangle and write it as a fraction.  This fraction will be equal to the ratio of the other two corresponding  sides from the 2</a:t>
            </a:r>
            <a:r>
              <a:rPr lang="en-CA" sz="2100" baseline="30000" dirty="0"/>
              <a:t>nd</a:t>
            </a:r>
            <a:r>
              <a:rPr lang="en-CA" sz="2100" dirty="0"/>
              <a:t> triangle</a:t>
            </a:r>
          </a:p>
        </p:txBody>
      </p:sp>
      <p:graphicFrame>
        <p:nvGraphicFramePr>
          <p:cNvPr id="58" name="Object 14">
            <a:extLst>
              <a:ext uri="{FF2B5EF4-FFF2-40B4-BE49-F238E27FC236}">
                <a16:creationId xmlns:a16="http://schemas.microsoft.com/office/drawing/2014/main" id="{37111C27-93B4-4935-A544-F068FD114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659787"/>
              </p:ext>
            </p:extLst>
          </p:nvPr>
        </p:nvGraphicFramePr>
        <p:xfrm>
          <a:off x="968569" y="4890104"/>
          <a:ext cx="864994" cy="118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17160" imgH="431640" progId="Equation.DSMT4">
                  <p:embed/>
                </p:oleObj>
              </mc:Choice>
              <mc:Fallback>
                <p:oleObj name="Equation" r:id="rId40" imgW="317160" imgH="431640" progId="Equation.DSMT4">
                  <p:embed/>
                  <p:pic>
                    <p:nvPicPr>
                      <p:cNvPr id="58" name="Object 14">
                        <a:extLst>
                          <a:ext uri="{FF2B5EF4-FFF2-40B4-BE49-F238E27FC236}">
                            <a16:creationId xmlns:a16="http://schemas.microsoft.com/office/drawing/2014/main" id="{37111C27-93B4-4935-A544-F068FD114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69" y="4890104"/>
                        <a:ext cx="864994" cy="1183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901FB682-0A67-4A6A-B91B-394865AAAE1C}"/>
              </a:ext>
            </a:extLst>
          </p:cNvPr>
          <p:cNvSpPr txBox="1"/>
          <p:nvPr/>
        </p:nvSpPr>
        <p:spPr>
          <a:xfrm>
            <a:off x="206181" y="6008741"/>
            <a:ext cx="177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From 1</a:t>
            </a:r>
            <a:r>
              <a:rPr lang="en-CA" baseline="30000" dirty="0">
                <a:solidFill>
                  <a:srgbClr val="FF0000"/>
                </a:solidFill>
              </a:rPr>
              <a:t>st</a:t>
            </a:r>
            <a:r>
              <a:rPr lang="en-CA" dirty="0">
                <a:solidFill>
                  <a:srgbClr val="FF0000"/>
                </a:solidFill>
              </a:rPr>
              <a:t> triangle</a:t>
            </a:r>
          </a:p>
        </p:txBody>
      </p:sp>
      <p:graphicFrame>
        <p:nvGraphicFramePr>
          <p:cNvPr id="60" name="Object 14">
            <a:extLst>
              <a:ext uri="{FF2B5EF4-FFF2-40B4-BE49-F238E27FC236}">
                <a16:creationId xmlns:a16="http://schemas.microsoft.com/office/drawing/2014/main" id="{C552121C-0130-4709-9BE6-42D62D869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777639"/>
              </p:ext>
            </p:extLst>
          </p:nvPr>
        </p:nvGraphicFramePr>
        <p:xfrm>
          <a:off x="1931559" y="4890104"/>
          <a:ext cx="4159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52280" imgH="431640" progId="Equation.DSMT4">
                  <p:embed/>
                </p:oleObj>
              </mc:Choice>
              <mc:Fallback>
                <p:oleObj name="Equation" r:id="rId42" imgW="152280" imgH="431640" progId="Equation.DSMT4">
                  <p:embed/>
                  <p:pic>
                    <p:nvPicPr>
                      <p:cNvPr id="60" name="Object 14">
                        <a:extLst>
                          <a:ext uri="{FF2B5EF4-FFF2-40B4-BE49-F238E27FC236}">
                            <a16:creationId xmlns:a16="http://schemas.microsoft.com/office/drawing/2014/main" id="{C552121C-0130-4709-9BE6-42D62D869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559" y="4890104"/>
                        <a:ext cx="415925" cy="118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4">
            <a:extLst>
              <a:ext uri="{FF2B5EF4-FFF2-40B4-BE49-F238E27FC236}">
                <a16:creationId xmlns:a16="http://schemas.microsoft.com/office/drawing/2014/main" id="{03ECE2F4-EED2-4DD8-8219-C08B071830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79765"/>
              </p:ext>
            </p:extLst>
          </p:nvPr>
        </p:nvGraphicFramePr>
        <p:xfrm>
          <a:off x="1888353" y="5606397"/>
          <a:ext cx="5191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90440" imgH="164880" progId="Equation.DSMT4">
                  <p:embed/>
                </p:oleObj>
              </mc:Choice>
              <mc:Fallback>
                <p:oleObj name="Equation" r:id="rId44" imgW="190440" imgH="164880" progId="Equation.DSMT4">
                  <p:embed/>
                  <p:pic>
                    <p:nvPicPr>
                      <p:cNvPr id="61" name="Object 14">
                        <a:extLst>
                          <a:ext uri="{FF2B5EF4-FFF2-40B4-BE49-F238E27FC236}">
                            <a16:creationId xmlns:a16="http://schemas.microsoft.com/office/drawing/2014/main" id="{03ECE2F4-EED2-4DD8-8219-C08B071830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353" y="5606397"/>
                        <a:ext cx="519112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D29E77CC-F58E-4506-983B-B10344A8CC11}"/>
              </a:ext>
            </a:extLst>
          </p:cNvPr>
          <p:cNvSpPr txBox="1"/>
          <p:nvPr/>
        </p:nvSpPr>
        <p:spPr>
          <a:xfrm>
            <a:off x="1401066" y="6033788"/>
            <a:ext cx="177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From 2nd  triangle</a:t>
            </a:r>
          </a:p>
        </p:txBody>
      </p:sp>
      <p:graphicFrame>
        <p:nvGraphicFramePr>
          <p:cNvPr id="68" name="Object 14">
            <a:extLst>
              <a:ext uri="{FF2B5EF4-FFF2-40B4-BE49-F238E27FC236}">
                <a16:creationId xmlns:a16="http://schemas.microsoft.com/office/drawing/2014/main" id="{ABEDC99A-EED1-4148-BF50-0214EF227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18187"/>
              </p:ext>
            </p:extLst>
          </p:nvPr>
        </p:nvGraphicFramePr>
        <p:xfrm>
          <a:off x="4751388" y="4945063"/>
          <a:ext cx="7604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79360" imgH="431640" progId="Equation.DSMT4">
                  <p:embed/>
                </p:oleObj>
              </mc:Choice>
              <mc:Fallback>
                <p:oleObj name="Equation" r:id="rId46" imgW="279360" imgH="431640" progId="Equation.DSMT4">
                  <p:embed/>
                  <p:pic>
                    <p:nvPicPr>
                      <p:cNvPr id="68" name="Object 14">
                        <a:extLst>
                          <a:ext uri="{FF2B5EF4-FFF2-40B4-BE49-F238E27FC236}">
                            <a16:creationId xmlns:a16="http://schemas.microsoft.com/office/drawing/2014/main" id="{ABEDC99A-EED1-4148-BF50-0214EF227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4945063"/>
                        <a:ext cx="760412" cy="118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5E8ABA0B-4F39-4188-819D-8B7A2461762E}"/>
              </a:ext>
            </a:extLst>
          </p:cNvPr>
          <p:cNvSpPr txBox="1"/>
          <p:nvPr/>
        </p:nvSpPr>
        <p:spPr>
          <a:xfrm>
            <a:off x="3936371" y="6063737"/>
            <a:ext cx="177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From 1</a:t>
            </a:r>
            <a:r>
              <a:rPr lang="en-CA" baseline="30000" dirty="0">
                <a:solidFill>
                  <a:srgbClr val="FF0000"/>
                </a:solidFill>
              </a:rPr>
              <a:t>st</a:t>
            </a:r>
            <a:r>
              <a:rPr lang="en-CA" dirty="0">
                <a:solidFill>
                  <a:srgbClr val="FF0000"/>
                </a:solidFill>
              </a:rPr>
              <a:t> triangle</a:t>
            </a:r>
          </a:p>
        </p:txBody>
      </p:sp>
      <p:graphicFrame>
        <p:nvGraphicFramePr>
          <p:cNvPr id="70" name="Object 14">
            <a:extLst>
              <a:ext uri="{FF2B5EF4-FFF2-40B4-BE49-F238E27FC236}">
                <a16:creationId xmlns:a16="http://schemas.microsoft.com/office/drawing/2014/main" id="{C500F778-F0B6-4292-8831-D23EF9DE9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76172"/>
              </p:ext>
            </p:extLst>
          </p:nvPr>
        </p:nvGraphicFramePr>
        <p:xfrm>
          <a:off x="5575300" y="4945063"/>
          <a:ext cx="58896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15640" imgH="431640" progId="Equation.DSMT4">
                  <p:embed/>
                </p:oleObj>
              </mc:Choice>
              <mc:Fallback>
                <p:oleObj name="Equation" r:id="rId48" imgW="215640" imgH="431640" progId="Equation.DSMT4">
                  <p:embed/>
                  <p:pic>
                    <p:nvPicPr>
                      <p:cNvPr id="70" name="Object 14">
                        <a:extLst>
                          <a:ext uri="{FF2B5EF4-FFF2-40B4-BE49-F238E27FC236}">
                            <a16:creationId xmlns:a16="http://schemas.microsoft.com/office/drawing/2014/main" id="{C500F778-F0B6-4292-8831-D23EF9DE93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945063"/>
                        <a:ext cx="588963" cy="118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4">
            <a:extLst>
              <a:ext uri="{FF2B5EF4-FFF2-40B4-BE49-F238E27FC236}">
                <a16:creationId xmlns:a16="http://schemas.microsoft.com/office/drawing/2014/main" id="{BF73730E-DCDE-442A-840F-ECA4894E6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55108"/>
              </p:ext>
            </p:extLst>
          </p:nvPr>
        </p:nvGraphicFramePr>
        <p:xfrm>
          <a:off x="5703888" y="5694363"/>
          <a:ext cx="346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26720" imgH="139680" progId="Equation.DSMT4">
                  <p:embed/>
                </p:oleObj>
              </mc:Choice>
              <mc:Fallback>
                <p:oleObj name="Equation" r:id="rId50" imgW="126720" imgH="139680" progId="Equation.DSMT4">
                  <p:embed/>
                  <p:pic>
                    <p:nvPicPr>
                      <p:cNvPr id="71" name="Object 14">
                        <a:extLst>
                          <a:ext uri="{FF2B5EF4-FFF2-40B4-BE49-F238E27FC236}">
                            <a16:creationId xmlns:a16="http://schemas.microsoft.com/office/drawing/2014/main" id="{BF73730E-DCDE-442A-840F-ECA4894E6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5694363"/>
                        <a:ext cx="34607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FF818CFC-BE91-464B-8C2E-8475F7BA2856}"/>
              </a:ext>
            </a:extLst>
          </p:cNvPr>
          <p:cNvSpPr txBox="1"/>
          <p:nvPr/>
        </p:nvSpPr>
        <p:spPr>
          <a:xfrm>
            <a:off x="5131256" y="6088784"/>
            <a:ext cx="177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From 2nd  triangle</a:t>
            </a:r>
          </a:p>
        </p:txBody>
      </p:sp>
    </p:spTree>
    <p:extLst>
      <p:ext uri="{BB962C8B-B14F-4D97-AF65-F5344CB8AC3E}">
        <p14:creationId xmlns:p14="http://schemas.microsoft.com/office/powerpoint/2010/main" val="11586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2" grpId="0"/>
      <p:bldP spid="69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D14C-0334-48C6-AEEC-9C5F63A115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64096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Q1: Given that the following triangles are similar, indicate which fraction will give the correct value for ‘x”. Then solve for “x”: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3A984D1-02E3-428E-BFEC-2AE0AEE123CB}"/>
              </a:ext>
            </a:extLst>
          </p:cNvPr>
          <p:cNvSpPr/>
          <p:nvPr/>
        </p:nvSpPr>
        <p:spPr>
          <a:xfrm flipV="1">
            <a:off x="2600470" y="1124744"/>
            <a:ext cx="1951038" cy="982663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FB15402-294D-409A-B0EC-830CA688070B}"/>
              </a:ext>
            </a:extLst>
          </p:cNvPr>
          <p:cNvSpPr/>
          <p:nvPr/>
        </p:nvSpPr>
        <p:spPr>
          <a:xfrm flipH="1">
            <a:off x="662133" y="1193007"/>
            <a:ext cx="1331912" cy="681037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915440C-5AAB-4818-B59E-568D4A241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74603"/>
              </p:ext>
            </p:extLst>
          </p:nvPr>
        </p:nvGraphicFramePr>
        <p:xfrm>
          <a:off x="922483" y="896144"/>
          <a:ext cx="298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164957" progId="Equation.DSMT4">
                  <p:embed/>
                </p:oleObj>
              </mc:Choice>
              <mc:Fallback>
                <p:oleObj name="Equation" r:id="rId2" imgW="152268" imgH="164957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0915440C-5AAB-4818-B59E-568D4A241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83" y="896144"/>
                        <a:ext cx="2984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C935C75A-D28F-4709-999B-8E369F330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341528"/>
              </p:ext>
            </p:extLst>
          </p:nvPr>
        </p:nvGraphicFramePr>
        <p:xfrm>
          <a:off x="358920" y="1759744"/>
          <a:ext cx="349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92" imgH="177492" progId="Equation.DSMT4">
                  <p:embed/>
                </p:oleObj>
              </mc:Choice>
              <mc:Fallback>
                <p:oleObj name="Equation" r:id="rId4" imgW="177492" imgH="177492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C935C75A-D28F-4709-999B-8E369F330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20" y="1759744"/>
                        <a:ext cx="3492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6E29C8C7-C7AB-454B-94AA-FBE993024A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13903"/>
              </p:ext>
            </p:extLst>
          </p:nvPr>
        </p:nvGraphicFramePr>
        <p:xfrm>
          <a:off x="1955945" y="1805782"/>
          <a:ext cx="3238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6E29C8C7-C7AB-454B-94AA-FBE993024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945" y="1805782"/>
                        <a:ext cx="3238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FF6C9036-CE54-4AF6-92AD-5B796B634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063630"/>
              </p:ext>
            </p:extLst>
          </p:nvPr>
        </p:nvGraphicFramePr>
        <p:xfrm>
          <a:off x="2336945" y="950119"/>
          <a:ext cx="3000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FF6C9036-CE54-4AF6-92AD-5B796B6340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945" y="950119"/>
                        <a:ext cx="3000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BEDEAB75-7884-45D1-BBB9-97BF22ECB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49880"/>
              </p:ext>
            </p:extLst>
          </p:nvPr>
        </p:nvGraphicFramePr>
        <p:xfrm>
          <a:off x="3821258" y="2067719"/>
          <a:ext cx="3000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BEDEAB75-7884-45D1-BBB9-97BF22ECB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258" y="2067719"/>
                        <a:ext cx="30003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CEDABD32-FC06-45DA-8A95-C1A6B40A0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32398"/>
              </p:ext>
            </p:extLst>
          </p:nvPr>
        </p:nvGraphicFramePr>
        <p:xfrm>
          <a:off x="4507058" y="929482"/>
          <a:ext cx="3492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92" imgH="177492" progId="Equation.DSMT4">
                  <p:embed/>
                </p:oleObj>
              </mc:Choice>
              <mc:Fallback>
                <p:oleObj name="Equation" r:id="rId12" imgW="177492" imgH="177492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CEDABD32-FC06-45DA-8A95-C1A6B40A02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058" y="929482"/>
                        <a:ext cx="3492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miley Face 11">
            <a:extLst>
              <a:ext uri="{FF2B5EF4-FFF2-40B4-BE49-F238E27FC236}">
                <a16:creationId xmlns:a16="http://schemas.microsoft.com/office/drawing/2014/main" id="{90B1AC2F-BECE-4AFC-92BB-A488E8ACD9DD}"/>
              </a:ext>
            </a:extLst>
          </p:cNvPr>
          <p:cNvSpPr/>
          <p:nvPr/>
        </p:nvSpPr>
        <p:spPr>
          <a:xfrm>
            <a:off x="3881583" y="1912144"/>
            <a:ext cx="119062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C3D39E2-C319-47CD-ACC9-D5A0D32EABAE}"/>
              </a:ext>
            </a:extLst>
          </p:cNvPr>
          <p:cNvSpPr/>
          <p:nvPr/>
        </p:nvSpPr>
        <p:spPr>
          <a:xfrm>
            <a:off x="757383" y="1751807"/>
            <a:ext cx="90487" cy="698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45B4DDE-C1CC-47AF-A700-4C942029729E}"/>
              </a:ext>
            </a:extLst>
          </p:cNvPr>
          <p:cNvSpPr/>
          <p:nvPr/>
        </p:nvSpPr>
        <p:spPr>
          <a:xfrm>
            <a:off x="1760683" y="1759744"/>
            <a:ext cx="76200" cy="80963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2A7B5299-0ECA-4F43-8CDB-C55CB6AB0F6A}"/>
              </a:ext>
            </a:extLst>
          </p:cNvPr>
          <p:cNvSpPr/>
          <p:nvPr/>
        </p:nvSpPr>
        <p:spPr>
          <a:xfrm>
            <a:off x="1012970" y="1269207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617E3CB0-F231-4D6B-8840-A3D96721AAE1}"/>
              </a:ext>
            </a:extLst>
          </p:cNvPr>
          <p:cNvSpPr/>
          <p:nvPr/>
        </p:nvSpPr>
        <p:spPr>
          <a:xfrm>
            <a:off x="4334020" y="1183482"/>
            <a:ext cx="92075" cy="714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427267D-A392-4C81-A10B-45D049971D75}"/>
              </a:ext>
            </a:extLst>
          </p:cNvPr>
          <p:cNvSpPr/>
          <p:nvPr/>
        </p:nvSpPr>
        <p:spPr>
          <a:xfrm>
            <a:off x="2819545" y="1158082"/>
            <a:ext cx="74613" cy="825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C9DC6A28-8055-43FC-AA07-E8745643C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195465"/>
              </p:ext>
            </p:extLst>
          </p:nvPr>
        </p:nvGraphicFramePr>
        <p:xfrm>
          <a:off x="1416195" y="1205707"/>
          <a:ext cx="3730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335" imgH="177646" progId="Equation.DSMT4">
                  <p:embed/>
                </p:oleObj>
              </mc:Choice>
              <mc:Fallback>
                <p:oleObj name="Equation" r:id="rId14" imgW="190335" imgH="177646" progId="Equation.DSMT4">
                  <p:embed/>
                  <p:pic>
                    <p:nvPicPr>
                      <p:cNvPr id="18" name="Object 8">
                        <a:extLst>
                          <a:ext uri="{FF2B5EF4-FFF2-40B4-BE49-F238E27FC236}">
                            <a16:creationId xmlns:a16="http://schemas.microsoft.com/office/drawing/2014/main" id="{C9DC6A28-8055-43FC-AA07-E8745643C5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195" y="1205707"/>
                        <a:ext cx="37306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6B187DBB-37B9-4960-9E4F-E219E3CB7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995673"/>
              </p:ext>
            </p:extLst>
          </p:nvPr>
        </p:nvGraphicFramePr>
        <p:xfrm>
          <a:off x="4270520" y="1496219"/>
          <a:ext cx="2476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6B187DBB-37B9-4960-9E4F-E219E3CB7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520" y="1496219"/>
                        <a:ext cx="2476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9D813EB3-7EB4-44F3-BA4C-BF3AA82FD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03703"/>
              </p:ext>
            </p:extLst>
          </p:nvPr>
        </p:nvGraphicFramePr>
        <p:xfrm>
          <a:off x="1022495" y="1931194"/>
          <a:ext cx="3730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335" imgH="164957" progId="Equation.DSMT4">
                  <p:embed/>
                </p:oleObj>
              </mc:Choice>
              <mc:Fallback>
                <p:oleObj name="Equation" r:id="rId18" imgW="190335" imgH="164957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9D813EB3-7EB4-44F3-BA4C-BF3AA82FD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95" y="1931194"/>
                        <a:ext cx="3730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62C3176A-89DC-432A-BFC8-8BCF6D1FF4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930478"/>
              </p:ext>
            </p:extLst>
          </p:nvPr>
        </p:nvGraphicFramePr>
        <p:xfrm>
          <a:off x="589108" y="1272382"/>
          <a:ext cx="2492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80" imgH="164814" progId="Equation.DSMT4">
                  <p:embed/>
                </p:oleObj>
              </mc:Choice>
              <mc:Fallback>
                <p:oleObj name="Equation" r:id="rId20" imgW="126780" imgH="164814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62C3176A-89DC-432A-BFC8-8BCF6D1FF4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08" y="1272382"/>
                        <a:ext cx="24923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>
            <a:extLst>
              <a:ext uri="{FF2B5EF4-FFF2-40B4-BE49-F238E27FC236}">
                <a16:creationId xmlns:a16="http://schemas.microsoft.com/office/drawing/2014/main" id="{71882309-4E80-448D-9397-1C9F5963E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65856"/>
              </p:ext>
            </p:extLst>
          </p:nvPr>
        </p:nvGraphicFramePr>
        <p:xfrm>
          <a:off x="3512578" y="874812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39680" progId="Equation.DSMT4">
                  <p:embed/>
                </p:oleObj>
              </mc:Choice>
              <mc:Fallback>
                <p:oleObj name="Equation" r:id="rId22" imgW="126720" imgH="139680" progId="Equation.DSMT4">
                  <p:embed/>
                  <p:pic>
                    <p:nvPicPr>
                      <p:cNvPr id="22" name="Object 12">
                        <a:extLst>
                          <a:ext uri="{FF2B5EF4-FFF2-40B4-BE49-F238E27FC236}">
                            <a16:creationId xmlns:a16="http://schemas.microsoft.com/office/drawing/2014/main" id="{71882309-4E80-448D-9397-1C9F5963E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578" y="874812"/>
                        <a:ext cx="2476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A49645EC-7CDB-4A34-95EC-4F07AACB0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254277"/>
              </p:ext>
            </p:extLst>
          </p:nvPr>
        </p:nvGraphicFramePr>
        <p:xfrm>
          <a:off x="2916383" y="1543844"/>
          <a:ext cx="37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335" imgH="177646" progId="Equation.DSMT4">
                  <p:embed/>
                </p:oleObj>
              </mc:Choice>
              <mc:Fallback>
                <p:oleObj name="Equation" r:id="rId24" imgW="190335" imgH="177646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A49645EC-7CDB-4A34-95EC-4F07AACB0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83" y="1543844"/>
                        <a:ext cx="37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>
            <a:extLst>
              <a:ext uri="{FF2B5EF4-FFF2-40B4-BE49-F238E27FC236}">
                <a16:creationId xmlns:a16="http://schemas.microsoft.com/office/drawing/2014/main" id="{EBD3BFDC-FD42-4D8F-A476-5C35962E8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31474"/>
              </p:ext>
            </p:extLst>
          </p:nvPr>
        </p:nvGraphicFramePr>
        <p:xfrm>
          <a:off x="185485" y="2495553"/>
          <a:ext cx="1432347" cy="7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520" imgH="431640" progId="Equation.DSMT4">
                  <p:embed/>
                </p:oleObj>
              </mc:Choice>
              <mc:Fallback>
                <p:oleObj name="Equation" r:id="rId26" imgW="812520" imgH="431640" progId="Equation.DSMT4">
                  <p:embed/>
                  <p:pic>
                    <p:nvPicPr>
                      <p:cNvPr id="24" name="Object 8">
                        <a:extLst>
                          <a:ext uri="{FF2B5EF4-FFF2-40B4-BE49-F238E27FC236}">
                            <a16:creationId xmlns:a16="http://schemas.microsoft.com/office/drawing/2014/main" id="{EBD3BFDC-FD42-4D8F-A476-5C35962E8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85" y="2495553"/>
                        <a:ext cx="1432347" cy="760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3176E645-4317-4C23-A7E0-F2B035F9A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60505"/>
              </p:ext>
            </p:extLst>
          </p:nvPr>
        </p:nvGraphicFramePr>
        <p:xfrm>
          <a:off x="2099878" y="2481957"/>
          <a:ext cx="14097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99920" imgH="431640" progId="Equation.DSMT4">
                  <p:embed/>
                </p:oleObj>
              </mc:Choice>
              <mc:Fallback>
                <p:oleObj name="Equation" r:id="rId28" imgW="799920" imgH="431640" progId="Equation.DSMT4">
                  <p:embed/>
                  <p:pic>
                    <p:nvPicPr>
                      <p:cNvPr id="25" name="Object 8">
                        <a:extLst>
                          <a:ext uri="{FF2B5EF4-FFF2-40B4-BE49-F238E27FC236}">
                            <a16:creationId xmlns:a16="http://schemas.microsoft.com/office/drawing/2014/main" id="{3176E645-4317-4C23-A7E0-F2B035F9A6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878" y="2481957"/>
                        <a:ext cx="1409700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AF4F306C-4AD1-4587-A964-827F1314B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41111"/>
              </p:ext>
            </p:extLst>
          </p:nvPr>
        </p:nvGraphicFramePr>
        <p:xfrm>
          <a:off x="4170412" y="2468361"/>
          <a:ext cx="14097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99920" imgH="431640" progId="Equation.DSMT4">
                  <p:embed/>
                </p:oleObj>
              </mc:Choice>
              <mc:Fallback>
                <p:oleObj name="Equation" r:id="rId30" imgW="799920" imgH="431640" progId="Equation.DSMT4">
                  <p:embed/>
                  <p:pic>
                    <p:nvPicPr>
                      <p:cNvPr id="26" name="Object 8">
                        <a:extLst>
                          <a:ext uri="{FF2B5EF4-FFF2-40B4-BE49-F238E27FC236}">
                            <a16:creationId xmlns:a16="http://schemas.microsoft.com/office/drawing/2014/main" id="{AF4F306C-4AD1-4587-A964-827F1314B9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412" y="2468361"/>
                        <a:ext cx="1409700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>
            <a:extLst>
              <a:ext uri="{FF2B5EF4-FFF2-40B4-BE49-F238E27FC236}">
                <a16:creationId xmlns:a16="http://schemas.microsoft.com/office/drawing/2014/main" id="{0654D008-EFD5-48A1-A04A-361E88964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542670"/>
              </p:ext>
            </p:extLst>
          </p:nvPr>
        </p:nvGraphicFramePr>
        <p:xfrm>
          <a:off x="6372200" y="2454275"/>
          <a:ext cx="13430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61760" imgH="431640" progId="Equation.DSMT4">
                  <p:embed/>
                </p:oleObj>
              </mc:Choice>
              <mc:Fallback>
                <p:oleObj name="Equation" r:id="rId32" imgW="761760" imgH="431640" progId="Equation.DSMT4">
                  <p:embed/>
                  <p:pic>
                    <p:nvPicPr>
                      <p:cNvPr id="27" name="Object 8">
                        <a:extLst>
                          <a:ext uri="{FF2B5EF4-FFF2-40B4-BE49-F238E27FC236}">
                            <a16:creationId xmlns:a16="http://schemas.microsoft.com/office/drawing/2014/main" id="{0654D008-EFD5-48A1-A04A-361E88964B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454275"/>
                        <a:ext cx="1343025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317CF94-FEA4-45FF-946C-D502801CDA85}"/>
              </a:ext>
            </a:extLst>
          </p:cNvPr>
          <p:cNvSpPr txBox="1">
            <a:spLocks/>
          </p:cNvSpPr>
          <p:nvPr/>
        </p:nvSpPr>
        <p:spPr>
          <a:xfrm>
            <a:off x="149020" y="3570098"/>
            <a:ext cx="864096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sz="2200" dirty="0"/>
              <a:t>Q2: Find the lengths of the missing sides for each pair of similar triangles: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48499C1-0CB3-4C3D-96AA-F16D59533A67}"/>
              </a:ext>
            </a:extLst>
          </p:cNvPr>
          <p:cNvSpPr/>
          <p:nvPr/>
        </p:nvSpPr>
        <p:spPr>
          <a:xfrm rot="3948058">
            <a:off x="2209455" y="4632036"/>
            <a:ext cx="1951038" cy="982662"/>
          </a:xfrm>
          <a:prstGeom prst="triangle">
            <a:avLst>
              <a:gd name="adj" fmla="val 70253"/>
            </a:avLst>
          </a:prstGeom>
          <a:solidFill>
            <a:srgbClr val="FFFF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CAC2E54-E66F-410D-94F7-C44D467362E3}"/>
              </a:ext>
            </a:extLst>
          </p:cNvPr>
          <p:cNvSpPr/>
          <p:nvPr/>
        </p:nvSpPr>
        <p:spPr>
          <a:xfrm rot="16200000">
            <a:off x="342001" y="5158756"/>
            <a:ext cx="1331913" cy="681038"/>
          </a:xfrm>
          <a:prstGeom prst="triangle">
            <a:avLst>
              <a:gd name="adj" fmla="val 70253"/>
            </a:avLst>
          </a:prstGeom>
          <a:solidFill>
            <a:srgbClr val="FFFF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1" name="Object 14">
            <a:extLst>
              <a:ext uri="{FF2B5EF4-FFF2-40B4-BE49-F238E27FC236}">
                <a16:creationId xmlns:a16="http://schemas.microsoft.com/office/drawing/2014/main" id="{12BEEA96-57B4-4EC8-A966-8F7D771F4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238496"/>
              </p:ext>
            </p:extLst>
          </p:nvPr>
        </p:nvGraphicFramePr>
        <p:xfrm>
          <a:off x="1232589" y="4511056"/>
          <a:ext cx="2984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52268" imgH="164957" progId="Equation.DSMT4">
                  <p:embed/>
                </p:oleObj>
              </mc:Choice>
              <mc:Fallback>
                <p:oleObj name="Equation" r:id="rId34" imgW="152268" imgH="164957" progId="Equation.DSMT4">
                  <p:embed/>
                  <p:pic>
                    <p:nvPicPr>
                      <p:cNvPr id="31" name="Object 14">
                        <a:extLst>
                          <a:ext uri="{FF2B5EF4-FFF2-40B4-BE49-F238E27FC236}">
                            <a16:creationId xmlns:a16="http://schemas.microsoft.com/office/drawing/2014/main" id="{12BEEA96-57B4-4EC8-A966-8F7D771F4A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589" y="4511056"/>
                        <a:ext cx="2984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5">
            <a:extLst>
              <a:ext uri="{FF2B5EF4-FFF2-40B4-BE49-F238E27FC236}">
                <a16:creationId xmlns:a16="http://schemas.microsoft.com/office/drawing/2014/main" id="{3D7E762C-A3E5-46A3-9E60-78DCB029C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442093"/>
              </p:ext>
            </p:extLst>
          </p:nvPr>
        </p:nvGraphicFramePr>
        <p:xfrm>
          <a:off x="395977" y="5066681"/>
          <a:ext cx="2984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52268" imgH="164957" progId="Equation.DSMT4">
                  <p:embed/>
                </p:oleObj>
              </mc:Choice>
              <mc:Fallback>
                <p:oleObj name="Equation" r:id="rId36" imgW="152268" imgH="164957" progId="Equation.DSMT4">
                  <p:embed/>
                  <p:pic>
                    <p:nvPicPr>
                      <p:cNvPr id="32" name="Object 15">
                        <a:extLst>
                          <a:ext uri="{FF2B5EF4-FFF2-40B4-BE49-F238E27FC236}">
                            <a16:creationId xmlns:a16="http://schemas.microsoft.com/office/drawing/2014/main" id="{3D7E762C-A3E5-46A3-9E60-78DCB029C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77" y="5066681"/>
                        <a:ext cx="2984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6">
            <a:extLst>
              <a:ext uri="{FF2B5EF4-FFF2-40B4-BE49-F238E27FC236}">
                <a16:creationId xmlns:a16="http://schemas.microsoft.com/office/drawing/2014/main" id="{A0A382EE-7D3A-4925-9D22-A7BCCE39D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52086"/>
              </p:ext>
            </p:extLst>
          </p:nvPr>
        </p:nvGraphicFramePr>
        <p:xfrm>
          <a:off x="1221477" y="6144593"/>
          <a:ext cx="298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52268" imgH="164957" progId="Equation.DSMT4">
                  <p:embed/>
                </p:oleObj>
              </mc:Choice>
              <mc:Fallback>
                <p:oleObj name="Equation" r:id="rId38" imgW="152268" imgH="164957" progId="Equation.DSMT4">
                  <p:embed/>
                  <p:pic>
                    <p:nvPicPr>
                      <p:cNvPr id="33" name="Object 16">
                        <a:extLst>
                          <a:ext uri="{FF2B5EF4-FFF2-40B4-BE49-F238E27FC236}">
                            <a16:creationId xmlns:a16="http://schemas.microsoft.com/office/drawing/2014/main" id="{A0A382EE-7D3A-4925-9D22-A7BCCE39D0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477" y="6144593"/>
                        <a:ext cx="2984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7">
            <a:extLst>
              <a:ext uri="{FF2B5EF4-FFF2-40B4-BE49-F238E27FC236}">
                <a16:creationId xmlns:a16="http://schemas.microsoft.com/office/drawing/2014/main" id="{DBA6A202-0D70-4C2A-A188-09A4B50B3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5252"/>
              </p:ext>
            </p:extLst>
          </p:nvPr>
        </p:nvGraphicFramePr>
        <p:xfrm>
          <a:off x="2064993" y="4204998"/>
          <a:ext cx="3254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64814" imgH="177492" progId="Equation.DSMT4">
                  <p:embed/>
                </p:oleObj>
              </mc:Choice>
              <mc:Fallback>
                <p:oleObj name="Equation" r:id="rId40" imgW="164814" imgH="177492" progId="Equation.DSMT4">
                  <p:embed/>
                  <p:pic>
                    <p:nvPicPr>
                      <p:cNvPr id="34" name="Object 17">
                        <a:extLst>
                          <a:ext uri="{FF2B5EF4-FFF2-40B4-BE49-F238E27FC236}">
                            <a16:creationId xmlns:a16="http://schemas.microsoft.com/office/drawing/2014/main" id="{DBA6A202-0D70-4C2A-A188-09A4B50B3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993" y="4204998"/>
                        <a:ext cx="3254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8">
            <a:extLst>
              <a:ext uri="{FF2B5EF4-FFF2-40B4-BE49-F238E27FC236}">
                <a16:creationId xmlns:a16="http://schemas.microsoft.com/office/drawing/2014/main" id="{A63E6C77-12CB-4BFD-922B-6158874CE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225873"/>
              </p:ext>
            </p:extLst>
          </p:nvPr>
        </p:nvGraphicFramePr>
        <p:xfrm>
          <a:off x="3774730" y="5025736"/>
          <a:ext cx="3254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64885" imgH="164885" progId="Equation.DSMT4">
                  <p:embed/>
                </p:oleObj>
              </mc:Choice>
              <mc:Fallback>
                <p:oleObj name="Equation" r:id="rId42" imgW="164885" imgH="164885" progId="Equation.DSMT4">
                  <p:embed/>
                  <p:pic>
                    <p:nvPicPr>
                      <p:cNvPr id="35" name="Object 18">
                        <a:extLst>
                          <a:ext uri="{FF2B5EF4-FFF2-40B4-BE49-F238E27FC236}">
                            <a16:creationId xmlns:a16="http://schemas.microsoft.com/office/drawing/2014/main" id="{A63E6C77-12CB-4BFD-922B-6158874CE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730" y="5025736"/>
                        <a:ext cx="32543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>
            <a:extLst>
              <a:ext uri="{FF2B5EF4-FFF2-40B4-BE49-F238E27FC236}">
                <a16:creationId xmlns:a16="http://schemas.microsoft.com/office/drawing/2014/main" id="{7BF0ABBA-FC4C-4BEB-BC30-3330E7209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92874"/>
              </p:ext>
            </p:extLst>
          </p:nvPr>
        </p:nvGraphicFramePr>
        <p:xfrm>
          <a:off x="2965105" y="6179848"/>
          <a:ext cx="3254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64814" imgH="177492" progId="Equation.DSMT4">
                  <p:embed/>
                </p:oleObj>
              </mc:Choice>
              <mc:Fallback>
                <p:oleObj name="Equation" r:id="rId44" imgW="164814" imgH="177492" progId="Equation.DSMT4">
                  <p:embed/>
                  <p:pic>
                    <p:nvPicPr>
                      <p:cNvPr id="36" name="Object 19">
                        <a:extLst>
                          <a:ext uri="{FF2B5EF4-FFF2-40B4-BE49-F238E27FC236}">
                            <a16:creationId xmlns:a16="http://schemas.microsoft.com/office/drawing/2014/main" id="{7BF0ABBA-FC4C-4BEB-BC30-3330E72094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105" y="6179848"/>
                        <a:ext cx="32543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miley Face 36">
            <a:extLst>
              <a:ext uri="{FF2B5EF4-FFF2-40B4-BE49-F238E27FC236}">
                <a16:creationId xmlns:a16="http://schemas.microsoft.com/office/drawing/2014/main" id="{37DBC02A-9F55-4909-9F66-C6E0910ADE7D}"/>
              </a:ext>
            </a:extLst>
          </p:cNvPr>
          <p:cNvSpPr/>
          <p:nvPr/>
        </p:nvSpPr>
        <p:spPr>
          <a:xfrm>
            <a:off x="3088930" y="5986173"/>
            <a:ext cx="117475" cy="103188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A0F85EB8-46D6-4B18-8C53-1D6672FDA414}"/>
              </a:ext>
            </a:extLst>
          </p:cNvPr>
          <p:cNvSpPr/>
          <p:nvPr/>
        </p:nvSpPr>
        <p:spPr>
          <a:xfrm>
            <a:off x="745227" y="5223843"/>
            <a:ext cx="92075" cy="698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2A6C8D00-6CD4-4D76-A73C-EAA2BA6B5E8A}"/>
              </a:ext>
            </a:extLst>
          </p:cNvPr>
          <p:cNvSpPr/>
          <p:nvPr/>
        </p:nvSpPr>
        <p:spPr>
          <a:xfrm>
            <a:off x="1238939" y="5885831"/>
            <a:ext cx="76200" cy="80962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3D994F0B-8029-4481-ACF0-AE2C777ADD86}"/>
              </a:ext>
            </a:extLst>
          </p:cNvPr>
          <p:cNvSpPr/>
          <p:nvPr/>
        </p:nvSpPr>
        <p:spPr>
          <a:xfrm>
            <a:off x="1204014" y="4919043"/>
            <a:ext cx="119063" cy="103188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1" name="Heart 40">
            <a:extLst>
              <a:ext uri="{FF2B5EF4-FFF2-40B4-BE49-F238E27FC236}">
                <a16:creationId xmlns:a16="http://schemas.microsoft.com/office/drawing/2014/main" id="{DE774BF5-5C37-412B-92A7-B53067B44EF1}"/>
              </a:ext>
            </a:extLst>
          </p:cNvPr>
          <p:cNvSpPr/>
          <p:nvPr/>
        </p:nvSpPr>
        <p:spPr>
          <a:xfrm>
            <a:off x="3600105" y="5282911"/>
            <a:ext cx="92075" cy="698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965E231-36B5-4707-8FFB-D6C5E00C78F2}"/>
              </a:ext>
            </a:extLst>
          </p:cNvPr>
          <p:cNvSpPr/>
          <p:nvPr/>
        </p:nvSpPr>
        <p:spPr>
          <a:xfrm>
            <a:off x="2512668" y="4616161"/>
            <a:ext cx="76200" cy="80962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43" name="Object 20">
            <a:extLst>
              <a:ext uri="{FF2B5EF4-FFF2-40B4-BE49-F238E27FC236}">
                <a16:creationId xmlns:a16="http://schemas.microsoft.com/office/drawing/2014/main" id="{A6F09D39-7B40-42FA-A558-2D1889ED9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82070"/>
              </p:ext>
            </p:extLst>
          </p:nvPr>
        </p:nvGraphicFramePr>
        <p:xfrm>
          <a:off x="1380227" y="5246068"/>
          <a:ext cx="3984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03024" imgH="164957" progId="Equation.DSMT4">
                  <p:embed/>
                </p:oleObj>
              </mc:Choice>
              <mc:Fallback>
                <p:oleObj name="Equation" r:id="rId46" imgW="203024" imgH="164957" progId="Equation.DSMT4">
                  <p:embed/>
                  <p:pic>
                    <p:nvPicPr>
                      <p:cNvPr id="43" name="Object 20">
                        <a:extLst>
                          <a:ext uri="{FF2B5EF4-FFF2-40B4-BE49-F238E27FC236}">
                            <a16:creationId xmlns:a16="http://schemas.microsoft.com/office/drawing/2014/main" id="{A6F09D39-7B40-42FA-A558-2D1889ED98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227" y="5246068"/>
                        <a:ext cx="3984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1">
            <a:extLst>
              <a:ext uri="{FF2B5EF4-FFF2-40B4-BE49-F238E27FC236}">
                <a16:creationId xmlns:a16="http://schemas.microsoft.com/office/drawing/2014/main" id="{C81DABBD-FED7-446C-9399-0EC823A0D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956705"/>
              </p:ext>
            </p:extLst>
          </p:nvPr>
        </p:nvGraphicFramePr>
        <p:xfrm>
          <a:off x="3044480" y="4562186"/>
          <a:ext cx="4238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15619" imgH="177569" progId="Equation.DSMT4">
                  <p:embed/>
                </p:oleObj>
              </mc:Choice>
              <mc:Fallback>
                <p:oleObj name="Equation" r:id="rId48" imgW="215619" imgH="177569" progId="Equation.DSMT4">
                  <p:embed/>
                  <p:pic>
                    <p:nvPicPr>
                      <p:cNvPr id="44" name="Object 21">
                        <a:extLst>
                          <a:ext uri="{FF2B5EF4-FFF2-40B4-BE49-F238E27FC236}">
                            <a16:creationId xmlns:a16="http://schemas.microsoft.com/office/drawing/2014/main" id="{C81DABBD-FED7-446C-9399-0EC823A0D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480" y="4562186"/>
                        <a:ext cx="42386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2">
            <a:extLst>
              <a:ext uri="{FF2B5EF4-FFF2-40B4-BE49-F238E27FC236}">
                <a16:creationId xmlns:a16="http://schemas.microsoft.com/office/drawing/2014/main" id="{4EEC19F4-46FA-4A97-A04F-5A1A85AFB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1814"/>
              </p:ext>
            </p:extLst>
          </p:nvPr>
        </p:nvGraphicFramePr>
        <p:xfrm>
          <a:off x="703263" y="5619750"/>
          <a:ext cx="2492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26720" imgH="139680" progId="Equation.DSMT4">
                  <p:embed/>
                </p:oleObj>
              </mc:Choice>
              <mc:Fallback>
                <p:oleObj name="Equation" r:id="rId50" imgW="126720" imgH="139680" progId="Equation.DSMT4">
                  <p:embed/>
                  <p:pic>
                    <p:nvPicPr>
                      <p:cNvPr id="45" name="Object 22">
                        <a:extLst>
                          <a:ext uri="{FF2B5EF4-FFF2-40B4-BE49-F238E27FC236}">
                            <a16:creationId xmlns:a16="http://schemas.microsoft.com/office/drawing/2014/main" id="{4EEC19F4-46FA-4A97-A04F-5A1A85AFB1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5619750"/>
                        <a:ext cx="2492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3">
            <a:extLst>
              <a:ext uri="{FF2B5EF4-FFF2-40B4-BE49-F238E27FC236}">
                <a16:creationId xmlns:a16="http://schemas.microsoft.com/office/drawing/2014/main" id="{DA85031F-FCBB-4033-B9D1-D3B4B0DAA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954249"/>
              </p:ext>
            </p:extLst>
          </p:nvPr>
        </p:nvGraphicFramePr>
        <p:xfrm>
          <a:off x="694427" y="4744418"/>
          <a:ext cx="37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90335" imgH="164957" progId="Equation.DSMT4">
                  <p:embed/>
                </p:oleObj>
              </mc:Choice>
              <mc:Fallback>
                <p:oleObj name="Equation" r:id="rId52" imgW="190335" imgH="164957" progId="Equation.DSMT4">
                  <p:embed/>
                  <p:pic>
                    <p:nvPicPr>
                      <p:cNvPr id="46" name="Object 23">
                        <a:extLst>
                          <a:ext uri="{FF2B5EF4-FFF2-40B4-BE49-F238E27FC236}">
                            <a16:creationId xmlns:a16="http://schemas.microsoft.com/office/drawing/2014/main" id="{DA85031F-FCBB-4033-B9D1-D3B4B0DAA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427" y="4744418"/>
                        <a:ext cx="37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4">
            <a:extLst>
              <a:ext uri="{FF2B5EF4-FFF2-40B4-BE49-F238E27FC236}">
                <a16:creationId xmlns:a16="http://schemas.microsoft.com/office/drawing/2014/main" id="{0F0F09C2-E334-4FA4-BDA2-E6D8CD95E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851903"/>
              </p:ext>
            </p:extLst>
          </p:nvPr>
        </p:nvGraphicFramePr>
        <p:xfrm>
          <a:off x="2483768" y="5264150"/>
          <a:ext cx="2730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39680" imgH="164880" progId="Equation.DSMT4">
                  <p:embed/>
                </p:oleObj>
              </mc:Choice>
              <mc:Fallback>
                <p:oleObj name="Equation" r:id="rId54" imgW="139680" imgH="164880" progId="Equation.DSMT4">
                  <p:embed/>
                  <p:pic>
                    <p:nvPicPr>
                      <p:cNvPr id="47" name="Object 24">
                        <a:extLst>
                          <a:ext uri="{FF2B5EF4-FFF2-40B4-BE49-F238E27FC236}">
                            <a16:creationId xmlns:a16="http://schemas.microsoft.com/office/drawing/2014/main" id="{0F0F09C2-E334-4FA4-BDA2-E6D8CD95E6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264150"/>
                        <a:ext cx="2730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5">
            <a:extLst>
              <a:ext uri="{FF2B5EF4-FFF2-40B4-BE49-F238E27FC236}">
                <a16:creationId xmlns:a16="http://schemas.microsoft.com/office/drawing/2014/main" id="{ECC5082C-8EEC-4061-AE5E-BC9C45B2E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79077"/>
              </p:ext>
            </p:extLst>
          </p:nvPr>
        </p:nvGraphicFramePr>
        <p:xfrm>
          <a:off x="3441355" y="5714711"/>
          <a:ext cx="37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90335" imgH="177646" progId="Equation.DSMT4">
                  <p:embed/>
                </p:oleObj>
              </mc:Choice>
              <mc:Fallback>
                <p:oleObj name="Equation" r:id="rId56" imgW="190335" imgH="177646" progId="Equation.DSMT4">
                  <p:embed/>
                  <p:pic>
                    <p:nvPicPr>
                      <p:cNvPr id="48" name="Object 25">
                        <a:extLst>
                          <a:ext uri="{FF2B5EF4-FFF2-40B4-BE49-F238E27FC236}">
                            <a16:creationId xmlns:a16="http://schemas.microsoft.com/office/drawing/2014/main" id="{ECC5082C-8EEC-4061-AE5E-BC9C45B2EA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355" y="5714711"/>
                        <a:ext cx="37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0">
            <a:extLst>
              <a:ext uri="{FF2B5EF4-FFF2-40B4-BE49-F238E27FC236}">
                <a16:creationId xmlns:a16="http://schemas.microsoft.com/office/drawing/2014/main" id="{37C55A1D-5111-4B9A-82F5-D4B46FB72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238569"/>
              </p:ext>
            </p:extLst>
          </p:nvPr>
        </p:nvGraphicFramePr>
        <p:xfrm>
          <a:off x="755576" y="5224454"/>
          <a:ext cx="576806" cy="29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444240" imgH="228600" progId="Equation.DSMT4">
                  <p:embed/>
                </p:oleObj>
              </mc:Choice>
              <mc:Fallback>
                <p:oleObj name="Equation" r:id="rId58" imgW="444240" imgH="228600" progId="Equation.DSMT4">
                  <p:embed/>
                  <p:pic>
                    <p:nvPicPr>
                      <p:cNvPr id="49" name="Object 20">
                        <a:extLst>
                          <a:ext uri="{FF2B5EF4-FFF2-40B4-BE49-F238E27FC236}">
                            <a16:creationId xmlns:a16="http://schemas.microsoft.com/office/drawing/2014/main" id="{37C55A1D-5111-4B9A-82F5-D4B46FB72C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224454"/>
                        <a:ext cx="576806" cy="297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0">
            <a:extLst>
              <a:ext uri="{FF2B5EF4-FFF2-40B4-BE49-F238E27FC236}">
                <a16:creationId xmlns:a16="http://schemas.microsoft.com/office/drawing/2014/main" id="{098049CC-C406-4E7F-ACF1-A5DF02F50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14578"/>
              </p:ext>
            </p:extLst>
          </p:nvPr>
        </p:nvGraphicFramePr>
        <p:xfrm>
          <a:off x="2842867" y="5216835"/>
          <a:ext cx="7572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583920" imgH="228600" progId="Equation.DSMT4">
                  <p:embed/>
                </p:oleObj>
              </mc:Choice>
              <mc:Fallback>
                <p:oleObj name="Equation" r:id="rId60" imgW="583920" imgH="228600" progId="Equation.DSMT4">
                  <p:embed/>
                  <p:pic>
                    <p:nvPicPr>
                      <p:cNvPr id="50" name="Object 20">
                        <a:extLst>
                          <a:ext uri="{FF2B5EF4-FFF2-40B4-BE49-F238E27FC236}">
                            <a16:creationId xmlns:a16="http://schemas.microsoft.com/office/drawing/2014/main" id="{098049CC-C406-4E7F-ACF1-A5DF02F50C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867" y="5216835"/>
                        <a:ext cx="757238" cy="29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7FC038FD-A2BE-40A3-BDD9-59DE7F109B88}"/>
              </a:ext>
            </a:extLst>
          </p:cNvPr>
          <p:cNvSpPr/>
          <p:nvPr/>
        </p:nvSpPr>
        <p:spPr>
          <a:xfrm flipV="1">
            <a:off x="6677835" y="4410385"/>
            <a:ext cx="1951038" cy="982663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1F139C5A-D25B-4A1C-B7D8-87C9A7CD23FF}"/>
              </a:ext>
            </a:extLst>
          </p:cNvPr>
          <p:cNvSpPr/>
          <p:nvPr/>
        </p:nvSpPr>
        <p:spPr>
          <a:xfrm flipH="1">
            <a:off x="4739498" y="4478648"/>
            <a:ext cx="1331912" cy="681037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3" name="Object 2">
            <a:extLst>
              <a:ext uri="{FF2B5EF4-FFF2-40B4-BE49-F238E27FC236}">
                <a16:creationId xmlns:a16="http://schemas.microsoft.com/office/drawing/2014/main" id="{2F0B0B4A-1E66-4E6E-B589-CD3AD9F58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97727"/>
              </p:ext>
            </p:extLst>
          </p:nvPr>
        </p:nvGraphicFramePr>
        <p:xfrm>
          <a:off x="4999848" y="4181785"/>
          <a:ext cx="298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164957" progId="Equation.DSMT4">
                  <p:embed/>
                </p:oleObj>
              </mc:Choice>
              <mc:Fallback>
                <p:oleObj name="Equation" r:id="rId2" imgW="152268" imgH="164957" progId="Equation.DSMT4">
                  <p:embed/>
                  <p:pic>
                    <p:nvPicPr>
                      <p:cNvPr id="53" name="Object 2">
                        <a:extLst>
                          <a:ext uri="{FF2B5EF4-FFF2-40B4-BE49-F238E27FC236}">
                            <a16:creationId xmlns:a16="http://schemas.microsoft.com/office/drawing/2014/main" id="{2F0B0B4A-1E66-4E6E-B589-CD3AD9F58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848" y="4181785"/>
                        <a:ext cx="2984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>
            <a:extLst>
              <a:ext uri="{FF2B5EF4-FFF2-40B4-BE49-F238E27FC236}">
                <a16:creationId xmlns:a16="http://schemas.microsoft.com/office/drawing/2014/main" id="{FA8EA982-2B17-4DAB-A55F-8D3D8469B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545442"/>
              </p:ext>
            </p:extLst>
          </p:nvPr>
        </p:nvGraphicFramePr>
        <p:xfrm>
          <a:off x="4436285" y="5045385"/>
          <a:ext cx="349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92" imgH="177492" progId="Equation.DSMT4">
                  <p:embed/>
                </p:oleObj>
              </mc:Choice>
              <mc:Fallback>
                <p:oleObj name="Equation" r:id="rId4" imgW="177492" imgH="177492" progId="Equation.DSMT4">
                  <p:embed/>
                  <p:pic>
                    <p:nvPicPr>
                      <p:cNvPr id="54" name="Object 3">
                        <a:extLst>
                          <a:ext uri="{FF2B5EF4-FFF2-40B4-BE49-F238E27FC236}">
                            <a16:creationId xmlns:a16="http://schemas.microsoft.com/office/drawing/2014/main" id="{FA8EA982-2B17-4DAB-A55F-8D3D8469B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285" y="5045385"/>
                        <a:ext cx="3492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4">
            <a:extLst>
              <a:ext uri="{FF2B5EF4-FFF2-40B4-BE49-F238E27FC236}">
                <a16:creationId xmlns:a16="http://schemas.microsoft.com/office/drawing/2014/main" id="{E074371E-D3AF-46A7-8E75-E61057D4A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851300"/>
              </p:ext>
            </p:extLst>
          </p:nvPr>
        </p:nvGraphicFramePr>
        <p:xfrm>
          <a:off x="6033310" y="5091423"/>
          <a:ext cx="3238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55" name="Object 4">
                        <a:extLst>
                          <a:ext uri="{FF2B5EF4-FFF2-40B4-BE49-F238E27FC236}">
                            <a16:creationId xmlns:a16="http://schemas.microsoft.com/office/drawing/2014/main" id="{E074371E-D3AF-46A7-8E75-E61057D4A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310" y="5091423"/>
                        <a:ext cx="3238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>
            <a:extLst>
              <a:ext uri="{FF2B5EF4-FFF2-40B4-BE49-F238E27FC236}">
                <a16:creationId xmlns:a16="http://schemas.microsoft.com/office/drawing/2014/main" id="{EFBA84D6-9D8A-423A-88B5-57BDF0C2D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38325"/>
              </p:ext>
            </p:extLst>
          </p:nvPr>
        </p:nvGraphicFramePr>
        <p:xfrm>
          <a:off x="6414310" y="4235760"/>
          <a:ext cx="3000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56" name="Object 5">
                        <a:extLst>
                          <a:ext uri="{FF2B5EF4-FFF2-40B4-BE49-F238E27FC236}">
                            <a16:creationId xmlns:a16="http://schemas.microsoft.com/office/drawing/2014/main" id="{EFBA84D6-9D8A-423A-88B5-57BDF0C2D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310" y="4235760"/>
                        <a:ext cx="3000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>
            <a:extLst>
              <a:ext uri="{FF2B5EF4-FFF2-40B4-BE49-F238E27FC236}">
                <a16:creationId xmlns:a16="http://schemas.microsoft.com/office/drawing/2014/main" id="{D2DF628D-E078-497A-8AC0-124285CEE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85237"/>
              </p:ext>
            </p:extLst>
          </p:nvPr>
        </p:nvGraphicFramePr>
        <p:xfrm>
          <a:off x="7898623" y="5353360"/>
          <a:ext cx="3000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57" name="Object 6">
                        <a:extLst>
                          <a:ext uri="{FF2B5EF4-FFF2-40B4-BE49-F238E27FC236}">
                            <a16:creationId xmlns:a16="http://schemas.microsoft.com/office/drawing/2014/main" id="{D2DF628D-E078-497A-8AC0-124285CEEA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8623" y="5353360"/>
                        <a:ext cx="30003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>
            <a:extLst>
              <a:ext uri="{FF2B5EF4-FFF2-40B4-BE49-F238E27FC236}">
                <a16:creationId xmlns:a16="http://schemas.microsoft.com/office/drawing/2014/main" id="{8FBD8063-FFD3-47E1-A5FF-89FC72BE2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377315"/>
              </p:ext>
            </p:extLst>
          </p:nvPr>
        </p:nvGraphicFramePr>
        <p:xfrm>
          <a:off x="8584423" y="4215123"/>
          <a:ext cx="3492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92" imgH="177492" progId="Equation.DSMT4">
                  <p:embed/>
                </p:oleObj>
              </mc:Choice>
              <mc:Fallback>
                <p:oleObj name="Equation" r:id="rId12" imgW="177492" imgH="177492" progId="Equation.DSMT4">
                  <p:embed/>
                  <p:pic>
                    <p:nvPicPr>
                      <p:cNvPr id="58" name="Object 7">
                        <a:extLst>
                          <a:ext uri="{FF2B5EF4-FFF2-40B4-BE49-F238E27FC236}">
                            <a16:creationId xmlns:a16="http://schemas.microsoft.com/office/drawing/2014/main" id="{8FBD8063-FFD3-47E1-A5FF-89FC72BE2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423" y="4215123"/>
                        <a:ext cx="3492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Smiley Face 58">
            <a:extLst>
              <a:ext uri="{FF2B5EF4-FFF2-40B4-BE49-F238E27FC236}">
                <a16:creationId xmlns:a16="http://schemas.microsoft.com/office/drawing/2014/main" id="{FA8FF853-7D23-418F-B010-C85002E7833E}"/>
              </a:ext>
            </a:extLst>
          </p:cNvPr>
          <p:cNvSpPr/>
          <p:nvPr/>
        </p:nvSpPr>
        <p:spPr>
          <a:xfrm>
            <a:off x="7958948" y="5197785"/>
            <a:ext cx="119062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0" name="Heart 59">
            <a:extLst>
              <a:ext uri="{FF2B5EF4-FFF2-40B4-BE49-F238E27FC236}">
                <a16:creationId xmlns:a16="http://schemas.microsoft.com/office/drawing/2014/main" id="{86277517-E65F-4D69-8B2D-EBA810A6E0C4}"/>
              </a:ext>
            </a:extLst>
          </p:cNvPr>
          <p:cNvSpPr/>
          <p:nvPr/>
        </p:nvSpPr>
        <p:spPr>
          <a:xfrm>
            <a:off x="4834748" y="5037448"/>
            <a:ext cx="90487" cy="698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82C55FD-4D05-43D4-9CC3-F00ACE7922F5}"/>
              </a:ext>
            </a:extLst>
          </p:cNvPr>
          <p:cNvSpPr/>
          <p:nvPr/>
        </p:nvSpPr>
        <p:spPr>
          <a:xfrm>
            <a:off x="5838048" y="5045385"/>
            <a:ext cx="76200" cy="80963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Smiley Face 61">
            <a:extLst>
              <a:ext uri="{FF2B5EF4-FFF2-40B4-BE49-F238E27FC236}">
                <a16:creationId xmlns:a16="http://schemas.microsoft.com/office/drawing/2014/main" id="{2EC006E1-7570-4B0D-B792-E7D9029F2C70}"/>
              </a:ext>
            </a:extLst>
          </p:cNvPr>
          <p:cNvSpPr/>
          <p:nvPr/>
        </p:nvSpPr>
        <p:spPr>
          <a:xfrm>
            <a:off x="5090335" y="4554848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Heart 62">
            <a:extLst>
              <a:ext uri="{FF2B5EF4-FFF2-40B4-BE49-F238E27FC236}">
                <a16:creationId xmlns:a16="http://schemas.microsoft.com/office/drawing/2014/main" id="{80101243-3B15-4A8F-ADD3-39EF480073E8}"/>
              </a:ext>
            </a:extLst>
          </p:cNvPr>
          <p:cNvSpPr/>
          <p:nvPr/>
        </p:nvSpPr>
        <p:spPr>
          <a:xfrm>
            <a:off x="8411385" y="4469123"/>
            <a:ext cx="92075" cy="714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CD7F4F0B-3705-4B04-A07C-B35A820BFF5C}"/>
              </a:ext>
            </a:extLst>
          </p:cNvPr>
          <p:cNvSpPr/>
          <p:nvPr/>
        </p:nvSpPr>
        <p:spPr>
          <a:xfrm>
            <a:off x="6896910" y="4443723"/>
            <a:ext cx="74613" cy="825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5" name="Object 8">
            <a:extLst>
              <a:ext uri="{FF2B5EF4-FFF2-40B4-BE49-F238E27FC236}">
                <a16:creationId xmlns:a16="http://schemas.microsoft.com/office/drawing/2014/main" id="{74331807-EECF-4564-93A3-9E71CF669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89280"/>
              </p:ext>
            </p:extLst>
          </p:nvPr>
        </p:nvGraphicFramePr>
        <p:xfrm>
          <a:off x="5494338" y="4491038"/>
          <a:ext cx="37306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190440" imgH="177480" progId="Equation.DSMT4">
                  <p:embed/>
                </p:oleObj>
              </mc:Choice>
              <mc:Fallback>
                <p:oleObj name="Equation" r:id="rId62" imgW="190440" imgH="177480" progId="Equation.DSMT4">
                  <p:embed/>
                  <p:pic>
                    <p:nvPicPr>
                      <p:cNvPr id="65" name="Object 8">
                        <a:extLst>
                          <a:ext uri="{FF2B5EF4-FFF2-40B4-BE49-F238E27FC236}">
                            <a16:creationId xmlns:a16="http://schemas.microsoft.com/office/drawing/2014/main" id="{74331807-EECF-4564-93A3-9E71CF6690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491038"/>
                        <a:ext cx="373062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9">
            <a:extLst>
              <a:ext uri="{FF2B5EF4-FFF2-40B4-BE49-F238E27FC236}">
                <a16:creationId xmlns:a16="http://schemas.microsoft.com/office/drawing/2014/main" id="{45E184F4-4A14-4686-A863-79EAE93F9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32250"/>
              </p:ext>
            </p:extLst>
          </p:nvPr>
        </p:nvGraphicFramePr>
        <p:xfrm>
          <a:off x="8347885" y="4781860"/>
          <a:ext cx="2476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126720" imgH="177480" progId="Equation.DSMT4">
                  <p:embed/>
                </p:oleObj>
              </mc:Choice>
              <mc:Fallback>
                <p:oleObj name="Equation" r:id="rId64" imgW="126720" imgH="177480" progId="Equation.DSMT4">
                  <p:embed/>
                  <p:pic>
                    <p:nvPicPr>
                      <p:cNvPr id="66" name="Object 9">
                        <a:extLst>
                          <a:ext uri="{FF2B5EF4-FFF2-40B4-BE49-F238E27FC236}">
                            <a16:creationId xmlns:a16="http://schemas.microsoft.com/office/drawing/2014/main" id="{45E184F4-4A14-4686-A863-79EAE93F9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7885" y="4781860"/>
                        <a:ext cx="2476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0">
            <a:extLst>
              <a:ext uri="{FF2B5EF4-FFF2-40B4-BE49-F238E27FC236}">
                <a16:creationId xmlns:a16="http://schemas.microsoft.com/office/drawing/2014/main" id="{F8ECC2E2-8D78-464C-B00E-D8BA7FAE8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506940"/>
              </p:ext>
            </p:extLst>
          </p:nvPr>
        </p:nvGraphicFramePr>
        <p:xfrm>
          <a:off x="5099860" y="5216835"/>
          <a:ext cx="3730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190440" imgH="164880" progId="Equation.DSMT4">
                  <p:embed/>
                </p:oleObj>
              </mc:Choice>
              <mc:Fallback>
                <p:oleObj name="Equation" r:id="rId66" imgW="190440" imgH="164880" progId="Equation.DSMT4">
                  <p:embed/>
                  <p:pic>
                    <p:nvPicPr>
                      <p:cNvPr id="67" name="Object 10">
                        <a:extLst>
                          <a:ext uri="{FF2B5EF4-FFF2-40B4-BE49-F238E27FC236}">
                            <a16:creationId xmlns:a16="http://schemas.microsoft.com/office/drawing/2014/main" id="{F8ECC2E2-8D78-464C-B00E-D8BA7FAE8E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860" y="5216835"/>
                        <a:ext cx="3730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1">
            <a:extLst>
              <a:ext uri="{FF2B5EF4-FFF2-40B4-BE49-F238E27FC236}">
                <a16:creationId xmlns:a16="http://schemas.microsoft.com/office/drawing/2014/main" id="{61191821-268F-46BB-A1B3-03211F14C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994580"/>
              </p:ext>
            </p:extLst>
          </p:nvPr>
        </p:nvGraphicFramePr>
        <p:xfrm>
          <a:off x="4667250" y="4581525"/>
          <a:ext cx="24923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126720" imgH="139680" progId="Equation.DSMT4">
                  <p:embed/>
                </p:oleObj>
              </mc:Choice>
              <mc:Fallback>
                <p:oleObj name="Equation" r:id="rId68" imgW="126720" imgH="139680" progId="Equation.DSMT4">
                  <p:embed/>
                  <p:pic>
                    <p:nvPicPr>
                      <p:cNvPr id="68" name="Object 11">
                        <a:extLst>
                          <a:ext uri="{FF2B5EF4-FFF2-40B4-BE49-F238E27FC236}">
                            <a16:creationId xmlns:a16="http://schemas.microsoft.com/office/drawing/2014/main" id="{61191821-268F-46BB-A1B3-03211F14C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4581525"/>
                        <a:ext cx="249238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2">
            <a:extLst>
              <a:ext uri="{FF2B5EF4-FFF2-40B4-BE49-F238E27FC236}">
                <a16:creationId xmlns:a16="http://schemas.microsoft.com/office/drawing/2014/main" id="{46314027-1518-4749-B341-28C4D84EE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586181"/>
              </p:ext>
            </p:extLst>
          </p:nvPr>
        </p:nvGraphicFramePr>
        <p:xfrm>
          <a:off x="7535689" y="4089449"/>
          <a:ext cx="4206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215640" imgH="177480" progId="Equation.DSMT4">
                  <p:embed/>
                </p:oleObj>
              </mc:Choice>
              <mc:Fallback>
                <p:oleObj name="Equation" r:id="rId70" imgW="215640" imgH="177480" progId="Equation.DSMT4">
                  <p:embed/>
                  <p:pic>
                    <p:nvPicPr>
                      <p:cNvPr id="69" name="Object 12">
                        <a:extLst>
                          <a:ext uri="{FF2B5EF4-FFF2-40B4-BE49-F238E27FC236}">
                            <a16:creationId xmlns:a16="http://schemas.microsoft.com/office/drawing/2014/main" id="{46314027-1518-4749-B341-28C4D84EE5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689" y="4089449"/>
                        <a:ext cx="42068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3">
            <a:extLst>
              <a:ext uri="{FF2B5EF4-FFF2-40B4-BE49-F238E27FC236}">
                <a16:creationId xmlns:a16="http://schemas.microsoft.com/office/drawing/2014/main" id="{6C162D2B-C65D-410F-AA9A-087230F34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198888"/>
              </p:ext>
            </p:extLst>
          </p:nvPr>
        </p:nvGraphicFramePr>
        <p:xfrm>
          <a:off x="7092280" y="4841875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139680" imgH="164880" progId="Equation.DSMT4">
                  <p:embed/>
                </p:oleObj>
              </mc:Choice>
              <mc:Fallback>
                <p:oleObj name="Equation" r:id="rId72" imgW="139680" imgH="164880" progId="Equation.DSMT4">
                  <p:embed/>
                  <p:pic>
                    <p:nvPicPr>
                      <p:cNvPr id="70" name="Object 13">
                        <a:extLst>
                          <a:ext uri="{FF2B5EF4-FFF2-40B4-BE49-F238E27FC236}">
                            <a16:creationId xmlns:a16="http://schemas.microsoft.com/office/drawing/2014/main" id="{6C162D2B-C65D-410F-AA9A-087230F34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841875"/>
                        <a:ext cx="2730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0">
            <a:extLst>
              <a:ext uri="{FF2B5EF4-FFF2-40B4-BE49-F238E27FC236}">
                <a16:creationId xmlns:a16="http://schemas.microsoft.com/office/drawing/2014/main" id="{68AC6020-56D1-4B8F-AE5D-245B5FAF0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06488"/>
              </p:ext>
            </p:extLst>
          </p:nvPr>
        </p:nvGraphicFramePr>
        <p:xfrm>
          <a:off x="7406717" y="4602733"/>
          <a:ext cx="82391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634680" imgH="228600" progId="Equation.DSMT4">
                  <p:embed/>
                </p:oleObj>
              </mc:Choice>
              <mc:Fallback>
                <p:oleObj name="Equation" r:id="rId74" imgW="634680" imgH="228600" progId="Equation.DSMT4">
                  <p:embed/>
                  <p:pic>
                    <p:nvPicPr>
                      <p:cNvPr id="72" name="Object 20">
                        <a:extLst>
                          <a:ext uri="{FF2B5EF4-FFF2-40B4-BE49-F238E27FC236}">
                            <a16:creationId xmlns:a16="http://schemas.microsoft.com/office/drawing/2014/main" id="{68AC6020-56D1-4B8F-AE5D-245B5FAF02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717" y="4602733"/>
                        <a:ext cx="823912" cy="29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0">
            <a:extLst>
              <a:ext uri="{FF2B5EF4-FFF2-40B4-BE49-F238E27FC236}">
                <a16:creationId xmlns:a16="http://schemas.microsoft.com/office/drawing/2014/main" id="{667D2FD1-B3FB-4544-9799-772AAD432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81378"/>
              </p:ext>
            </p:extLst>
          </p:nvPr>
        </p:nvGraphicFramePr>
        <p:xfrm>
          <a:off x="5033744" y="4821970"/>
          <a:ext cx="576806" cy="29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6" imgW="444240" imgH="228600" progId="Equation.DSMT4">
                  <p:embed/>
                </p:oleObj>
              </mc:Choice>
              <mc:Fallback>
                <p:oleObj name="Equation" r:id="rId76" imgW="444240" imgH="228600" progId="Equation.DSMT4">
                  <p:embed/>
                  <p:pic>
                    <p:nvPicPr>
                      <p:cNvPr id="73" name="Object 20">
                        <a:extLst>
                          <a:ext uri="{FF2B5EF4-FFF2-40B4-BE49-F238E27FC236}">
                            <a16:creationId xmlns:a16="http://schemas.microsoft.com/office/drawing/2014/main" id="{667D2FD1-B3FB-4544-9799-772AAD432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744" y="4821970"/>
                        <a:ext cx="576806" cy="297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13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61F3F4-1CE5-4953-9653-AC05C65B3D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64096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Q1: Given that the following triangles are similar, indicate which fraction will give the correct value for ‘x”: Then solve for “x”: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0753468-592C-4598-BEBD-A729999DE99A}"/>
              </a:ext>
            </a:extLst>
          </p:cNvPr>
          <p:cNvSpPr/>
          <p:nvPr/>
        </p:nvSpPr>
        <p:spPr>
          <a:xfrm flipV="1">
            <a:off x="2600470" y="1124744"/>
            <a:ext cx="1951038" cy="982663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B3536A4-1E64-4D75-92EE-AF0021B2F6E3}"/>
              </a:ext>
            </a:extLst>
          </p:cNvPr>
          <p:cNvSpPr/>
          <p:nvPr/>
        </p:nvSpPr>
        <p:spPr>
          <a:xfrm flipH="1">
            <a:off x="662133" y="1193007"/>
            <a:ext cx="1331912" cy="681037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CF763028-2FE4-4238-BE82-A2160BFF1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8211"/>
              </p:ext>
            </p:extLst>
          </p:nvPr>
        </p:nvGraphicFramePr>
        <p:xfrm>
          <a:off x="922483" y="896144"/>
          <a:ext cx="298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164957" progId="Equation.DSMT4">
                  <p:embed/>
                </p:oleObj>
              </mc:Choice>
              <mc:Fallback>
                <p:oleObj name="Equation" r:id="rId2" imgW="152268" imgH="164957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CF763028-2FE4-4238-BE82-A2160BFF1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83" y="896144"/>
                        <a:ext cx="2984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9AD1DCA-99C1-47EF-A572-052DA077C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44591"/>
              </p:ext>
            </p:extLst>
          </p:nvPr>
        </p:nvGraphicFramePr>
        <p:xfrm>
          <a:off x="358920" y="1759744"/>
          <a:ext cx="349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92" imgH="177492" progId="Equation.DSMT4">
                  <p:embed/>
                </p:oleObj>
              </mc:Choice>
              <mc:Fallback>
                <p:oleObj name="Equation" r:id="rId4" imgW="177492" imgH="177492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D9AD1DCA-99C1-47EF-A572-052DA077C9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20" y="1759744"/>
                        <a:ext cx="3492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4B68DCBF-A2A4-4448-B25C-6CBADC912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06323"/>
              </p:ext>
            </p:extLst>
          </p:nvPr>
        </p:nvGraphicFramePr>
        <p:xfrm>
          <a:off x="1955945" y="1805782"/>
          <a:ext cx="3238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4B68DCBF-A2A4-4448-B25C-6CBADC912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945" y="1805782"/>
                        <a:ext cx="3238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5B1F914A-ED0D-407C-A5EE-96470CF31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18903"/>
              </p:ext>
            </p:extLst>
          </p:nvPr>
        </p:nvGraphicFramePr>
        <p:xfrm>
          <a:off x="2336945" y="950119"/>
          <a:ext cx="3000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5B1F914A-ED0D-407C-A5EE-96470CF31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945" y="950119"/>
                        <a:ext cx="3000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6A01A1F4-318B-46CC-BD4E-8D403F474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14038"/>
              </p:ext>
            </p:extLst>
          </p:nvPr>
        </p:nvGraphicFramePr>
        <p:xfrm>
          <a:off x="3821258" y="2067719"/>
          <a:ext cx="3000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6A01A1F4-318B-46CC-BD4E-8D403F4747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258" y="2067719"/>
                        <a:ext cx="30003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FA41C572-DF65-4F8F-BAE4-97BE64E2F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92418"/>
              </p:ext>
            </p:extLst>
          </p:nvPr>
        </p:nvGraphicFramePr>
        <p:xfrm>
          <a:off x="4507058" y="929482"/>
          <a:ext cx="3492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92" imgH="177492" progId="Equation.DSMT4">
                  <p:embed/>
                </p:oleObj>
              </mc:Choice>
              <mc:Fallback>
                <p:oleObj name="Equation" r:id="rId12" imgW="177492" imgH="177492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FA41C572-DF65-4F8F-BAE4-97BE64E2F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058" y="929482"/>
                        <a:ext cx="3492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miley Face 12">
            <a:extLst>
              <a:ext uri="{FF2B5EF4-FFF2-40B4-BE49-F238E27FC236}">
                <a16:creationId xmlns:a16="http://schemas.microsoft.com/office/drawing/2014/main" id="{74531AC1-BEF0-4D97-BF6B-DD40F87F18EC}"/>
              </a:ext>
            </a:extLst>
          </p:cNvPr>
          <p:cNvSpPr/>
          <p:nvPr/>
        </p:nvSpPr>
        <p:spPr>
          <a:xfrm>
            <a:off x="3881583" y="1912144"/>
            <a:ext cx="119062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34CB01FE-060E-4DCC-B21B-25C79224039A}"/>
              </a:ext>
            </a:extLst>
          </p:cNvPr>
          <p:cNvSpPr/>
          <p:nvPr/>
        </p:nvSpPr>
        <p:spPr>
          <a:xfrm>
            <a:off x="757383" y="1751807"/>
            <a:ext cx="90487" cy="698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E4FF8F7-8E8D-45AD-B243-48F64E2FC955}"/>
              </a:ext>
            </a:extLst>
          </p:cNvPr>
          <p:cNvSpPr/>
          <p:nvPr/>
        </p:nvSpPr>
        <p:spPr>
          <a:xfrm>
            <a:off x="1760683" y="1759744"/>
            <a:ext cx="76200" cy="80963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9DB25FC4-2BF7-4B8B-AE6A-AE300A56A778}"/>
              </a:ext>
            </a:extLst>
          </p:cNvPr>
          <p:cNvSpPr/>
          <p:nvPr/>
        </p:nvSpPr>
        <p:spPr>
          <a:xfrm>
            <a:off x="1012970" y="1269207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418B0E3-5025-411F-B87D-B660888F7B1A}"/>
              </a:ext>
            </a:extLst>
          </p:cNvPr>
          <p:cNvSpPr/>
          <p:nvPr/>
        </p:nvSpPr>
        <p:spPr>
          <a:xfrm>
            <a:off x="4334020" y="1183482"/>
            <a:ext cx="92075" cy="714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179F244-CAFB-4F54-A65F-D6E699878C97}"/>
              </a:ext>
            </a:extLst>
          </p:cNvPr>
          <p:cNvSpPr/>
          <p:nvPr/>
        </p:nvSpPr>
        <p:spPr>
          <a:xfrm>
            <a:off x="2819545" y="1158082"/>
            <a:ext cx="74613" cy="825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9" name="Object 8">
            <a:extLst>
              <a:ext uri="{FF2B5EF4-FFF2-40B4-BE49-F238E27FC236}">
                <a16:creationId xmlns:a16="http://schemas.microsoft.com/office/drawing/2014/main" id="{EAB84D1B-6380-47CF-A699-B89B9C717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63357"/>
              </p:ext>
            </p:extLst>
          </p:nvPr>
        </p:nvGraphicFramePr>
        <p:xfrm>
          <a:off x="1416195" y="1205707"/>
          <a:ext cx="3730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335" imgH="177646" progId="Equation.DSMT4">
                  <p:embed/>
                </p:oleObj>
              </mc:Choice>
              <mc:Fallback>
                <p:oleObj name="Equation" r:id="rId14" imgW="190335" imgH="177646" progId="Equation.DSMT4">
                  <p:embed/>
                  <p:pic>
                    <p:nvPicPr>
                      <p:cNvPr id="19" name="Object 8">
                        <a:extLst>
                          <a:ext uri="{FF2B5EF4-FFF2-40B4-BE49-F238E27FC236}">
                            <a16:creationId xmlns:a16="http://schemas.microsoft.com/office/drawing/2014/main" id="{EAB84D1B-6380-47CF-A699-B89B9C717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195" y="1205707"/>
                        <a:ext cx="37306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566C9566-68A4-44AD-A41F-66BDBEC89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63501"/>
              </p:ext>
            </p:extLst>
          </p:nvPr>
        </p:nvGraphicFramePr>
        <p:xfrm>
          <a:off x="4270520" y="1496219"/>
          <a:ext cx="2476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566C9566-68A4-44AD-A41F-66BDBEC896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520" y="1496219"/>
                        <a:ext cx="2476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B5C95B55-546A-4D64-8284-4F9E822AD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613214"/>
              </p:ext>
            </p:extLst>
          </p:nvPr>
        </p:nvGraphicFramePr>
        <p:xfrm>
          <a:off x="1022495" y="1931194"/>
          <a:ext cx="3730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335" imgH="164957" progId="Equation.DSMT4">
                  <p:embed/>
                </p:oleObj>
              </mc:Choice>
              <mc:Fallback>
                <p:oleObj name="Equation" r:id="rId18" imgW="190335" imgH="164957" progId="Equation.DSMT4">
                  <p:embed/>
                  <p:pic>
                    <p:nvPicPr>
                      <p:cNvPr id="21" name="Object 10">
                        <a:extLst>
                          <a:ext uri="{FF2B5EF4-FFF2-40B4-BE49-F238E27FC236}">
                            <a16:creationId xmlns:a16="http://schemas.microsoft.com/office/drawing/2014/main" id="{B5C95B55-546A-4D64-8284-4F9E822AD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95" y="1931194"/>
                        <a:ext cx="3730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83368DF1-728F-4CC6-8ACC-C0627E89A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335501"/>
              </p:ext>
            </p:extLst>
          </p:nvPr>
        </p:nvGraphicFramePr>
        <p:xfrm>
          <a:off x="589108" y="1272382"/>
          <a:ext cx="2492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80" imgH="164814" progId="Equation.DSMT4">
                  <p:embed/>
                </p:oleObj>
              </mc:Choice>
              <mc:Fallback>
                <p:oleObj name="Equation" r:id="rId20" imgW="126780" imgH="164814" progId="Equation.DSMT4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83368DF1-728F-4CC6-8ACC-C0627E89A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08" y="1272382"/>
                        <a:ext cx="24923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>
            <a:extLst>
              <a:ext uri="{FF2B5EF4-FFF2-40B4-BE49-F238E27FC236}">
                <a16:creationId xmlns:a16="http://schemas.microsoft.com/office/drawing/2014/main" id="{A0D47CD8-4D48-46F3-9A0D-6B4CE305C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04979"/>
              </p:ext>
            </p:extLst>
          </p:nvPr>
        </p:nvGraphicFramePr>
        <p:xfrm>
          <a:off x="3512578" y="874812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39680" progId="Equation.DSMT4">
                  <p:embed/>
                </p:oleObj>
              </mc:Choice>
              <mc:Fallback>
                <p:oleObj name="Equation" r:id="rId22" imgW="126720" imgH="139680" progId="Equation.DSMT4">
                  <p:embed/>
                  <p:pic>
                    <p:nvPicPr>
                      <p:cNvPr id="23" name="Object 12">
                        <a:extLst>
                          <a:ext uri="{FF2B5EF4-FFF2-40B4-BE49-F238E27FC236}">
                            <a16:creationId xmlns:a16="http://schemas.microsoft.com/office/drawing/2014/main" id="{A0D47CD8-4D48-46F3-9A0D-6B4CE305C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578" y="874812"/>
                        <a:ext cx="2476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1AD292F5-B28B-4879-80EF-074D0683E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8020"/>
              </p:ext>
            </p:extLst>
          </p:nvPr>
        </p:nvGraphicFramePr>
        <p:xfrm>
          <a:off x="2916383" y="1543844"/>
          <a:ext cx="37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335" imgH="177646" progId="Equation.DSMT4">
                  <p:embed/>
                </p:oleObj>
              </mc:Choice>
              <mc:Fallback>
                <p:oleObj name="Equation" r:id="rId24" imgW="190335" imgH="177646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1AD292F5-B28B-4879-80EF-074D0683E7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83" y="1543844"/>
                        <a:ext cx="37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D7352BD0-3EB5-48B9-B619-82311B083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90843"/>
              </p:ext>
            </p:extLst>
          </p:nvPr>
        </p:nvGraphicFramePr>
        <p:xfrm>
          <a:off x="185485" y="2495553"/>
          <a:ext cx="1432347" cy="7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520" imgH="431640" progId="Equation.DSMT4">
                  <p:embed/>
                </p:oleObj>
              </mc:Choice>
              <mc:Fallback>
                <p:oleObj name="Equation" r:id="rId26" imgW="812520" imgH="431640" progId="Equation.DSMT4">
                  <p:embed/>
                  <p:pic>
                    <p:nvPicPr>
                      <p:cNvPr id="25" name="Object 8">
                        <a:extLst>
                          <a:ext uri="{FF2B5EF4-FFF2-40B4-BE49-F238E27FC236}">
                            <a16:creationId xmlns:a16="http://schemas.microsoft.com/office/drawing/2014/main" id="{D7352BD0-3EB5-48B9-B619-82311B083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85" y="2495553"/>
                        <a:ext cx="1432347" cy="760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625A5BD9-DA3A-47A5-BD9E-459E3B320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68323"/>
              </p:ext>
            </p:extLst>
          </p:nvPr>
        </p:nvGraphicFramePr>
        <p:xfrm>
          <a:off x="2099878" y="2481957"/>
          <a:ext cx="14097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99920" imgH="431640" progId="Equation.DSMT4">
                  <p:embed/>
                </p:oleObj>
              </mc:Choice>
              <mc:Fallback>
                <p:oleObj name="Equation" r:id="rId28" imgW="799920" imgH="431640" progId="Equation.DSMT4">
                  <p:embed/>
                  <p:pic>
                    <p:nvPicPr>
                      <p:cNvPr id="26" name="Object 8">
                        <a:extLst>
                          <a:ext uri="{FF2B5EF4-FFF2-40B4-BE49-F238E27FC236}">
                            <a16:creationId xmlns:a16="http://schemas.microsoft.com/office/drawing/2014/main" id="{625A5BD9-DA3A-47A5-BD9E-459E3B320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878" y="2481957"/>
                        <a:ext cx="1409700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>
            <a:extLst>
              <a:ext uri="{FF2B5EF4-FFF2-40B4-BE49-F238E27FC236}">
                <a16:creationId xmlns:a16="http://schemas.microsoft.com/office/drawing/2014/main" id="{BEAE2DF3-9D29-42C5-A1BF-94FA4ED94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88975"/>
              </p:ext>
            </p:extLst>
          </p:nvPr>
        </p:nvGraphicFramePr>
        <p:xfrm>
          <a:off x="4170412" y="2468361"/>
          <a:ext cx="14097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99920" imgH="431640" progId="Equation.DSMT4">
                  <p:embed/>
                </p:oleObj>
              </mc:Choice>
              <mc:Fallback>
                <p:oleObj name="Equation" r:id="rId30" imgW="799920" imgH="431640" progId="Equation.DSMT4">
                  <p:embed/>
                  <p:pic>
                    <p:nvPicPr>
                      <p:cNvPr id="27" name="Object 8">
                        <a:extLst>
                          <a:ext uri="{FF2B5EF4-FFF2-40B4-BE49-F238E27FC236}">
                            <a16:creationId xmlns:a16="http://schemas.microsoft.com/office/drawing/2014/main" id="{BEAE2DF3-9D29-42C5-A1BF-94FA4ED94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412" y="2468361"/>
                        <a:ext cx="1409700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>
            <a:extLst>
              <a:ext uri="{FF2B5EF4-FFF2-40B4-BE49-F238E27FC236}">
                <a16:creationId xmlns:a16="http://schemas.microsoft.com/office/drawing/2014/main" id="{4D4724F7-D722-4390-969C-529D3E164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33619"/>
              </p:ext>
            </p:extLst>
          </p:nvPr>
        </p:nvGraphicFramePr>
        <p:xfrm>
          <a:off x="6372200" y="2454275"/>
          <a:ext cx="13430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61760" imgH="431640" progId="Equation.DSMT4">
                  <p:embed/>
                </p:oleObj>
              </mc:Choice>
              <mc:Fallback>
                <p:oleObj name="Equation" r:id="rId32" imgW="761760" imgH="431640" progId="Equation.DSMT4">
                  <p:embed/>
                  <p:pic>
                    <p:nvPicPr>
                      <p:cNvPr id="28" name="Object 8">
                        <a:extLst>
                          <a:ext uri="{FF2B5EF4-FFF2-40B4-BE49-F238E27FC236}">
                            <a16:creationId xmlns:a16="http://schemas.microsoft.com/office/drawing/2014/main" id="{4D4724F7-D722-4390-969C-529D3E164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454275"/>
                        <a:ext cx="1343025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CA0E2D3-F01B-4A60-9F98-003321753992}"/>
              </a:ext>
            </a:extLst>
          </p:cNvPr>
          <p:cNvSpPr txBox="1"/>
          <p:nvPr/>
        </p:nvSpPr>
        <p:spPr>
          <a:xfrm>
            <a:off x="358920" y="3643313"/>
            <a:ext cx="666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First indicate which sides are in ratio to one another:</a:t>
            </a:r>
          </a:p>
        </p:txBody>
      </p:sp>
      <p:graphicFrame>
        <p:nvGraphicFramePr>
          <p:cNvPr id="55" name="Object 14">
            <a:extLst>
              <a:ext uri="{FF2B5EF4-FFF2-40B4-BE49-F238E27FC236}">
                <a16:creationId xmlns:a16="http://schemas.microsoft.com/office/drawing/2014/main" id="{82A440D9-2697-452B-AB9A-647C328D3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15553"/>
              </p:ext>
            </p:extLst>
          </p:nvPr>
        </p:nvGraphicFramePr>
        <p:xfrm>
          <a:off x="482745" y="4177408"/>
          <a:ext cx="7112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30120" imgH="672840" progId="Equation.DSMT4">
                  <p:embed/>
                </p:oleObj>
              </mc:Choice>
              <mc:Fallback>
                <p:oleObj name="Equation" r:id="rId34" imgW="330120" imgH="672840" progId="Equation.DSMT4">
                  <p:embed/>
                  <p:pic>
                    <p:nvPicPr>
                      <p:cNvPr id="55" name="Object 14">
                        <a:extLst>
                          <a:ext uri="{FF2B5EF4-FFF2-40B4-BE49-F238E27FC236}">
                            <a16:creationId xmlns:a16="http://schemas.microsoft.com/office/drawing/2014/main" id="{82A440D9-2697-452B-AB9A-647C328D31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45" y="4177408"/>
                        <a:ext cx="7112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4">
            <a:extLst>
              <a:ext uri="{FF2B5EF4-FFF2-40B4-BE49-F238E27FC236}">
                <a16:creationId xmlns:a16="http://schemas.microsoft.com/office/drawing/2014/main" id="{C75FABDD-D78D-4BC6-8CF9-6FEE5C8C6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02210"/>
              </p:ext>
            </p:extLst>
          </p:nvPr>
        </p:nvGraphicFramePr>
        <p:xfrm>
          <a:off x="1071424" y="4207036"/>
          <a:ext cx="2730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6720" imgH="177480" progId="Equation.DSMT4">
                  <p:embed/>
                </p:oleObj>
              </mc:Choice>
              <mc:Fallback>
                <p:oleObj name="Equation" r:id="rId36" imgW="126720" imgH="177480" progId="Equation.DSMT4">
                  <p:embed/>
                  <p:pic>
                    <p:nvPicPr>
                      <p:cNvPr id="56" name="Object 14">
                        <a:extLst>
                          <a:ext uri="{FF2B5EF4-FFF2-40B4-BE49-F238E27FC236}">
                            <a16:creationId xmlns:a16="http://schemas.microsoft.com/office/drawing/2014/main" id="{C75FABDD-D78D-4BC6-8CF9-6FEE5C8C69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424" y="4207036"/>
                        <a:ext cx="2730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4">
            <a:extLst>
              <a:ext uri="{FF2B5EF4-FFF2-40B4-BE49-F238E27FC236}">
                <a16:creationId xmlns:a16="http://schemas.microsoft.com/office/drawing/2014/main" id="{377F95F6-87AA-467C-8C08-EE4EC99D1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01920"/>
              </p:ext>
            </p:extLst>
          </p:nvPr>
        </p:nvGraphicFramePr>
        <p:xfrm>
          <a:off x="1115616" y="4725144"/>
          <a:ext cx="4095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90440" imgH="177480" progId="Equation.DSMT4">
                  <p:embed/>
                </p:oleObj>
              </mc:Choice>
              <mc:Fallback>
                <p:oleObj name="Equation" r:id="rId38" imgW="190440" imgH="177480" progId="Equation.DSMT4">
                  <p:embed/>
                  <p:pic>
                    <p:nvPicPr>
                      <p:cNvPr id="57" name="Object 14">
                        <a:extLst>
                          <a:ext uri="{FF2B5EF4-FFF2-40B4-BE49-F238E27FC236}">
                            <a16:creationId xmlns:a16="http://schemas.microsoft.com/office/drawing/2014/main" id="{377F95F6-87AA-467C-8C08-EE4EC99D1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725144"/>
                        <a:ext cx="4095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4">
            <a:extLst>
              <a:ext uri="{FF2B5EF4-FFF2-40B4-BE49-F238E27FC236}">
                <a16:creationId xmlns:a16="http://schemas.microsoft.com/office/drawing/2014/main" id="{6350B17E-40CA-478C-BA2A-A4CB0D7C6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342692"/>
              </p:ext>
            </p:extLst>
          </p:nvPr>
        </p:nvGraphicFramePr>
        <p:xfrm>
          <a:off x="1202606" y="5358036"/>
          <a:ext cx="2730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0" imgH="139680" progId="Equation.DSMT4">
                  <p:embed/>
                </p:oleObj>
              </mc:Choice>
              <mc:Fallback>
                <p:oleObj name="Equation" r:id="rId40" imgW="126720" imgH="139680" progId="Equation.DSMT4">
                  <p:embed/>
                  <p:pic>
                    <p:nvPicPr>
                      <p:cNvPr id="58" name="Object 14">
                        <a:extLst>
                          <a:ext uri="{FF2B5EF4-FFF2-40B4-BE49-F238E27FC236}">
                            <a16:creationId xmlns:a16="http://schemas.microsoft.com/office/drawing/2014/main" id="{6350B17E-40CA-478C-BA2A-A4CB0D7C64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606" y="5358036"/>
                        <a:ext cx="27305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F54B44-DD2D-41D0-B853-ABC4A8AB26D5}"/>
              </a:ext>
            </a:extLst>
          </p:cNvPr>
          <p:cNvCxnSpPr/>
          <p:nvPr/>
        </p:nvCxnSpPr>
        <p:spPr>
          <a:xfrm>
            <a:off x="1590654" y="4942678"/>
            <a:ext cx="432048" cy="233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ABBD007-B158-4699-9B45-E09149D4923A}"/>
              </a:ext>
            </a:extLst>
          </p:cNvPr>
          <p:cNvCxnSpPr>
            <a:cxnSpLocks/>
          </p:cNvCxnSpPr>
          <p:nvPr/>
        </p:nvCxnSpPr>
        <p:spPr>
          <a:xfrm flipV="1">
            <a:off x="1566321" y="5287165"/>
            <a:ext cx="456381" cy="225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14">
            <a:extLst>
              <a:ext uri="{FF2B5EF4-FFF2-40B4-BE49-F238E27FC236}">
                <a16:creationId xmlns:a16="http://schemas.microsoft.com/office/drawing/2014/main" id="{23E4CD4F-0A9E-4F13-8DC3-CE761CBDB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309637"/>
              </p:ext>
            </p:extLst>
          </p:nvPr>
        </p:nvGraphicFramePr>
        <p:xfrm>
          <a:off x="2051720" y="4725144"/>
          <a:ext cx="9874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58720" imgH="431640" progId="Equation.DSMT4">
                  <p:embed/>
                </p:oleObj>
              </mc:Choice>
              <mc:Fallback>
                <p:oleObj name="Equation" r:id="rId42" imgW="558720" imgH="431640" progId="Equation.DSMT4">
                  <p:embed/>
                  <p:pic>
                    <p:nvPicPr>
                      <p:cNvPr id="62" name="Object 14">
                        <a:extLst>
                          <a:ext uri="{FF2B5EF4-FFF2-40B4-BE49-F238E27FC236}">
                            <a16:creationId xmlns:a16="http://schemas.microsoft.com/office/drawing/2014/main" id="{23E4CD4F-0A9E-4F13-8DC3-CE761CBDB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725144"/>
                        <a:ext cx="987425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C80F654B-7BFE-4850-B22B-65AC71D2F940}"/>
              </a:ext>
            </a:extLst>
          </p:cNvPr>
          <p:cNvSpPr txBox="1"/>
          <p:nvPr/>
        </p:nvSpPr>
        <p:spPr>
          <a:xfrm>
            <a:off x="3102120" y="4998043"/>
            <a:ext cx="666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ratio is found in “C”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A8C22C-B736-4A9D-8FEC-D5F584AD34E8}"/>
              </a:ext>
            </a:extLst>
          </p:cNvPr>
          <p:cNvSpPr txBox="1"/>
          <p:nvPr/>
        </p:nvSpPr>
        <p:spPr>
          <a:xfrm>
            <a:off x="3117844" y="5476582"/>
            <a:ext cx="498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Now cross multiply this ratio to solve for “x”</a:t>
            </a:r>
          </a:p>
        </p:txBody>
      </p:sp>
      <p:graphicFrame>
        <p:nvGraphicFramePr>
          <p:cNvPr id="65" name="Object 14">
            <a:extLst>
              <a:ext uri="{FF2B5EF4-FFF2-40B4-BE49-F238E27FC236}">
                <a16:creationId xmlns:a16="http://schemas.microsoft.com/office/drawing/2014/main" id="{5D907E57-5E07-41C0-B86D-61D4C90C3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98262"/>
              </p:ext>
            </p:extLst>
          </p:nvPr>
        </p:nvGraphicFramePr>
        <p:xfrm>
          <a:off x="1965395" y="5719463"/>
          <a:ext cx="15255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863280" imgH="177480" progId="Equation.DSMT4">
                  <p:embed/>
                </p:oleObj>
              </mc:Choice>
              <mc:Fallback>
                <p:oleObj name="Equation" r:id="rId44" imgW="863280" imgH="177480" progId="Equation.DSMT4">
                  <p:embed/>
                  <p:pic>
                    <p:nvPicPr>
                      <p:cNvPr id="65" name="Object 14">
                        <a:extLst>
                          <a:ext uri="{FF2B5EF4-FFF2-40B4-BE49-F238E27FC236}">
                            <a16:creationId xmlns:a16="http://schemas.microsoft.com/office/drawing/2014/main" id="{5D907E57-5E07-41C0-B86D-61D4C90C3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95" y="5719463"/>
                        <a:ext cx="1525588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4">
            <a:extLst>
              <a:ext uri="{FF2B5EF4-FFF2-40B4-BE49-F238E27FC236}">
                <a16:creationId xmlns:a16="http://schemas.microsoft.com/office/drawing/2014/main" id="{B5A3F46D-B295-4D6F-AF4B-8C8023E52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808887"/>
              </p:ext>
            </p:extLst>
          </p:nvPr>
        </p:nvGraphicFramePr>
        <p:xfrm>
          <a:off x="1966913" y="6161088"/>
          <a:ext cx="11890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72840" imgH="177480" progId="Equation.DSMT4">
                  <p:embed/>
                </p:oleObj>
              </mc:Choice>
              <mc:Fallback>
                <p:oleObj name="Equation" r:id="rId46" imgW="672840" imgH="177480" progId="Equation.DSMT4">
                  <p:embed/>
                  <p:pic>
                    <p:nvPicPr>
                      <p:cNvPr id="66" name="Object 14">
                        <a:extLst>
                          <a:ext uri="{FF2B5EF4-FFF2-40B4-BE49-F238E27FC236}">
                            <a16:creationId xmlns:a16="http://schemas.microsoft.com/office/drawing/2014/main" id="{B5A3F46D-B295-4D6F-AF4B-8C8023E524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6161088"/>
                        <a:ext cx="1189037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4">
            <a:extLst>
              <a:ext uri="{FF2B5EF4-FFF2-40B4-BE49-F238E27FC236}">
                <a16:creationId xmlns:a16="http://schemas.microsoft.com/office/drawing/2014/main" id="{F19977E1-8C1D-4360-9E5C-141D691D9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0496"/>
              </p:ext>
            </p:extLst>
          </p:nvPr>
        </p:nvGraphicFramePr>
        <p:xfrm>
          <a:off x="2279539" y="6536667"/>
          <a:ext cx="7842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444240" imgH="177480" progId="Equation.DSMT4">
                  <p:embed/>
                </p:oleObj>
              </mc:Choice>
              <mc:Fallback>
                <p:oleObj name="Equation" r:id="rId48" imgW="444240" imgH="177480" progId="Equation.DSMT4">
                  <p:embed/>
                  <p:pic>
                    <p:nvPicPr>
                      <p:cNvPr id="67" name="Object 14">
                        <a:extLst>
                          <a:ext uri="{FF2B5EF4-FFF2-40B4-BE49-F238E27FC236}">
                            <a16:creationId xmlns:a16="http://schemas.microsoft.com/office/drawing/2014/main" id="{F19977E1-8C1D-4360-9E5C-141D691D9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39" y="6536667"/>
                        <a:ext cx="784225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3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8C47DAE-F80D-4FDC-9966-AF70C6CB00CB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64096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sz="2200" dirty="0"/>
              <a:t>Q2: Find the lengths of the missing sides for each pair of similar triangles and also the missing area:</a:t>
            </a: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5C3DEF76-2CF8-4B17-AE5E-9D23826126AA}"/>
              </a:ext>
            </a:extLst>
          </p:cNvPr>
          <p:cNvSpPr/>
          <p:nvPr/>
        </p:nvSpPr>
        <p:spPr>
          <a:xfrm rot="3948058">
            <a:off x="2167939" y="1250578"/>
            <a:ext cx="1951038" cy="982662"/>
          </a:xfrm>
          <a:prstGeom prst="triangle">
            <a:avLst>
              <a:gd name="adj" fmla="val 70253"/>
            </a:avLst>
          </a:prstGeom>
          <a:solidFill>
            <a:srgbClr val="FFFF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A90E13C-B391-482D-BDA0-3D102C9F5FA9}"/>
              </a:ext>
            </a:extLst>
          </p:cNvPr>
          <p:cNvSpPr/>
          <p:nvPr/>
        </p:nvSpPr>
        <p:spPr>
          <a:xfrm rot="16200000">
            <a:off x="300485" y="1777298"/>
            <a:ext cx="1331913" cy="681038"/>
          </a:xfrm>
          <a:prstGeom prst="triangle">
            <a:avLst>
              <a:gd name="adj" fmla="val 70253"/>
            </a:avLst>
          </a:prstGeom>
          <a:solidFill>
            <a:srgbClr val="FFFF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6" name="Object 14">
            <a:extLst>
              <a:ext uri="{FF2B5EF4-FFF2-40B4-BE49-F238E27FC236}">
                <a16:creationId xmlns:a16="http://schemas.microsoft.com/office/drawing/2014/main" id="{30DFDF65-818F-42AD-8CB2-AD5BB0F77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849683"/>
              </p:ext>
            </p:extLst>
          </p:nvPr>
        </p:nvGraphicFramePr>
        <p:xfrm>
          <a:off x="1191073" y="1129598"/>
          <a:ext cx="2984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56" name="Object 14">
                        <a:extLst>
                          <a:ext uri="{FF2B5EF4-FFF2-40B4-BE49-F238E27FC236}">
                            <a16:creationId xmlns:a16="http://schemas.microsoft.com/office/drawing/2014/main" id="{30DFDF65-818F-42AD-8CB2-AD5BB0F77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073" y="1129598"/>
                        <a:ext cx="2984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5">
            <a:extLst>
              <a:ext uri="{FF2B5EF4-FFF2-40B4-BE49-F238E27FC236}">
                <a16:creationId xmlns:a16="http://schemas.microsoft.com/office/drawing/2014/main" id="{F4285228-F9DB-4194-A34D-FAEE8EF3D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92641"/>
              </p:ext>
            </p:extLst>
          </p:nvPr>
        </p:nvGraphicFramePr>
        <p:xfrm>
          <a:off x="354461" y="1685223"/>
          <a:ext cx="2984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57" name="Object 15">
                        <a:extLst>
                          <a:ext uri="{FF2B5EF4-FFF2-40B4-BE49-F238E27FC236}">
                            <a16:creationId xmlns:a16="http://schemas.microsoft.com/office/drawing/2014/main" id="{F4285228-F9DB-4194-A34D-FAEE8EF3D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61" y="1685223"/>
                        <a:ext cx="2984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6">
            <a:extLst>
              <a:ext uri="{FF2B5EF4-FFF2-40B4-BE49-F238E27FC236}">
                <a16:creationId xmlns:a16="http://schemas.microsoft.com/office/drawing/2014/main" id="{102690E8-D58C-4955-814E-31A61D8A7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162122"/>
              </p:ext>
            </p:extLst>
          </p:nvPr>
        </p:nvGraphicFramePr>
        <p:xfrm>
          <a:off x="1179961" y="2763135"/>
          <a:ext cx="298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58" name="Object 16">
                        <a:extLst>
                          <a:ext uri="{FF2B5EF4-FFF2-40B4-BE49-F238E27FC236}">
                            <a16:creationId xmlns:a16="http://schemas.microsoft.com/office/drawing/2014/main" id="{102690E8-D58C-4955-814E-31A61D8A7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961" y="2763135"/>
                        <a:ext cx="2984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7">
            <a:extLst>
              <a:ext uri="{FF2B5EF4-FFF2-40B4-BE49-F238E27FC236}">
                <a16:creationId xmlns:a16="http://schemas.microsoft.com/office/drawing/2014/main" id="{9097B016-913F-44CE-BA55-82F15AF6A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27633"/>
              </p:ext>
            </p:extLst>
          </p:nvPr>
        </p:nvGraphicFramePr>
        <p:xfrm>
          <a:off x="2023477" y="823540"/>
          <a:ext cx="3254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14" imgH="177492" progId="Equation.DSMT4">
                  <p:embed/>
                </p:oleObj>
              </mc:Choice>
              <mc:Fallback>
                <p:oleObj name="Equation" r:id="rId9" imgW="164814" imgH="177492" progId="Equation.DSMT4">
                  <p:embed/>
                  <p:pic>
                    <p:nvPicPr>
                      <p:cNvPr id="59" name="Object 17">
                        <a:extLst>
                          <a:ext uri="{FF2B5EF4-FFF2-40B4-BE49-F238E27FC236}">
                            <a16:creationId xmlns:a16="http://schemas.microsoft.com/office/drawing/2014/main" id="{9097B016-913F-44CE-BA55-82F15AF6A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477" y="823540"/>
                        <a:ext cx="3254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8">
            <a:extLst>
              <a:ext uri="{FF2B5EF4-FFF2-40B4-BE49-F238E27FC236}">
                <a16:creationId xmlns:a16="http://schemas.microsoft.com/office/drawing/2014/main" id="{CD9E1F83-BC35-48DA-86DE-00ED67CAE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01687"/>
              </p:ext>
            </p:extLst>
          </p:nvPr>
        </p:nvGraphicFramePr>
        <p:xfrm>
          <a:off x="3733214" y="1644278"/>
          <a:ext cx="3254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5" imgH="164885" progId="Equation.DSMT4">
                  <p:embed/>
                </p:oleObj>
              </mc:Choice>
              <mc:Fallback>
                <p:oleObj name="Equation" r:id="rId11" imgW="164885" imgH="164885" progId="Equation.DSMT4">
                  <p:embed/>
                  <p:pic>
                    <p:nvPicPr>
                      <p:cNvPr id="60" name="Object 18">
                        <a:extLst>
                          <a:ext uri="{FF2B5EF4-FFF2-40B4-BE49-F238E27FC236}">
                            <a16:creationId xmlns:a16="http://schemas.microsoft.com/office/drawing/2014/main" id="{CD9E1F83-BC35-48DA-86DE-00ED67CAEE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214" y="1644278"/>
                        <a:ext cx="32543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9">
            <a:extLst>
              <a:ext uri="{FF2B5EF4-FFF2-40B4-BE49-F238E27FC236}">
                <a16:creationId xmlns:a16="http://schemas.microsoft.com/office/drawing/2014/main" id="{74FE4005-8FDF-4606-84DD-089515B62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169597"/>
              </p:ext>
            </p:extLst>
          </p:nvPr>
        </p:nvGraphicFramePr>
        <p:xfrm>
          <a:off x="2923589" y="2798390"/>
          <a:ext cx="3254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14" imgH="177492" progId="Equation.DSMT4">
                  <p:embed/>
                </p:oleObj>
              </mc:Choice>
              <mc:Fallback>
                <p:oleObj name="Equation" r:id="rId13" imgW="164814" imgH="177492" progId="Equation.DSMT4">
                  <p:embed/>
                  <p:pic>
                    <p:nvPicPr>
                      <p:cNvPr id="61" name="Object 19">
                        <a:extLst>
                          <a:ext uri="{FF2B5EF4-FFF2-40B4-BE49-F238E27FC236}">
                            <a16:creationId xmlns:a16="http://schemas.microsoft.com/office/drawing/2014/main" id="{74FE4005-8FDF-4606-84DD-089515B62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589" y="2798390"/>
                        <a:ext cx="32543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Smiley Face 61">
            <a:extLst>
              <a:ext uri="{FF2B5EF4-FFF2-40B4-BE49-F238E27FC236}">
                <a16:creationId xmlns:a16="http://schemas.microsoft.com/office/drawing/2014/main" id="{E040647A-917D-4CA9-B503-DBD12F82A5DB}"/>
              </a:ext>
            </a:extLst>
          </p:cNvPr>
          <p:cNvSpPr/>
          <p:nvPr/>
        </p:nvSpPr>
        <p:spPr>
          <a:xfrm>
            <a:off x="3047414" y="2604715"/>
            <a:ext cx="117475" cy="103188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Heart 62">
            <a:extLst>
              <a:ext uri="{FF2B5EF4-FFF2-40B4-BE49-F238E27FC236}">
                <a16:creationId xmlns:a16="http://schemas.microsoft.com/office/drawing/2014/main" id="{393814AF-D67F-4566-9525-21588CE1917C}"/>
              </a:ext>
            </a:extLst>
          </p:cNvPr>
          <p:cNvSpPr/>
          <p:nvPr/>
        </p:nvSpPr>
        <p:spPr>
          <a:xfrm>
            <a:off x="703711" y="1842385"/>
            <a:ext cx="92075" cy="698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A44B6DCA-B32E-4B89-9448-A851CBCDD70B}"/>
              </a:ext>
            </a:extLst>
          </p:cNvPr>
          <p:cNvSpPr/>
          <p:nvPr/>
        </p:nvSpPr>
        <p:spPr>
          <a:xfrm>
            <a:off x="1197423" y="2504373"/>
            <a:ext cx="76200" cy="80962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5" name="Smiley Face 64">
            <a:extLst>
              <a:ext uri="{FF2B5EF4-FFF2-40B4-BE49-F238E27FC236}">
                <a16:creationId xmlns:a16="http://schemas.microsoft.com/office/drawing/2014/main" id="{0A4D7058-7348-4F2A-A99B-21015D4D65F8}"/>
              </a:ext>
            </a:extLst>
          </p:cNvPr>
          <p:cNvSpPr/>
          <p:nvPr/>
        </p:nvSpPr>
        <p:spPr>
          <a:xfrm>
            <a:off x="1162498" y="1537585"/>
            <a:ext cx="119063" cy="103188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6" name="Heart 65">
            <a:extLst>
              <a:ext uri="{FF2B5EF4-FFF2-40B4-BE49-F238E27FC236}">
                <a16:creationId xmlns:a16="http://schemas.microsoft.com/office/drawing/2014/main" id="{0766D1BA-EFFC-4B39-83A9-0E50762B12E0}"/>
              </a:ext>
            </a:extLst>
          </p:cNvPr>
          <p:cNvSpPr/>
          <p:nvPr/>
        </p:nvSpPr>
        <p:spPr>
          <a:xfrm>
            <a:off x="3558589" y="1901453"/>
            <a:ext cx="92075" cy="698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1D302E52-2847-49DE-8F29-7104B68CC343}"/>
              </a:ext>
            </a:extLst>
          </p:cNvPr>
          <p:cNvSpPr/>
          <p:nvPr/>
        </p:nvSpPr>
        <p:spPr>
          <a:xfrm>
            <a:off x="2471152" y="1234703"/>
            <a:ext cx="76200" cy="80962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72" name="Object 20">
            <a:extLst>
              <a:ext uri="{FF2B5EF4-FFF2-40B4-BE49-F238E27FC236}">
                <a16:creationId xmlns:a16="http://schemas.microsoft.com/office/drawing/2014/main" id="{8D9A3CDF-A075-4A92-897A-1E7689140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793088"/>
              </p:ext>
            </p:extLst>
          </p:nvPr>
        </p:nvGraphicFramePr>
        <p:xfrm>
          <a:off x="1338711" y="1864610"/>
          <a:ext cx="3984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024" imgH="164957" progId="Equation.DSMT4">
                  <p:embed/>
                </p:oleObj>
              </mc:Choice>
              <mc:Fallback>
                <p:oleObj name="Equation" r:id="rId15" imgW="203024" imgH="164957" progId="Equation.DSMT4">
                  <p:embed/>
                  <p:pic>
                    <p:nvPicPr>
                      <p:cNvPr id="72" name="Object 20">
                        <a:extLst>
                          <a:ext uri="{FF2B5EF4-FFF2-40B4-BE49-F238E27FC236}">
                            <a16:creationId xmlns:a16="http://schemas.microsoft.com/office/drawing/2014/main" id="{8D9A3CDF-A075-4A92-897A-1E7689140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711" y="1864610"/>
                        <a:ext cx="3984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1">
            <a:extLst>
              <a:ext uri="{FF2B5EF4-FFF2-40B4-BE49-F238E27FC236}">
                <a16:creationId xmlns:a16="http://schemas.microsoft.com/office/drawing/2014/main" id="{4F0BC302-26C8-4682-B7C4-DA572F8DE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08925"/>
              </p:ext>
            </p:extLst>
          </p:nvPr>
        </p:nvGraphicFramePr>
        <p:xfrm>
          <a:off x="3002964" y="1180728"/>
          <a:ext cx="4238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19" imgH="177569" progId="Equation.DSMT4">
                  <p:embed/>
                </p:oleObj>
              </mc:Choice>
              <mc:Fallback>
                <p:oleObj name="Equation" r:id="rId17" imgW="215619" imgH="177569" progId="Equation.DSMT4">
                  <p:embed/>
                  <p:pic>
                    <p:nvPicPr>
                      <p:cNvPr id="73" name="Object 21">
                        <a:extLst>
                          <a:ext uri="{FF2B5EF4-FFF2-40B4-BE49-F238E27FC236}">
                            <a16:creationId xmlns:a16="http://schemas.microsoft.com/office/drawing/2014/main" id="{4F0BC302-26C8-4682-B7C4-DA572F8DE2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964" y="1180728"/>
                        <a:ext cx="42386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22">
            <a:extLst>
              <a:ext uri="{FF2B5EF4-FFF2-40B4-BE49-F238E27FC236}">
                <a16:creationId xmlns:a16="http://schemas.microsoft.com/office/drawing/2014/main" id="{9163B340-B600-40C7-8A53-870679120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6386"/>
              </p:ext>
            </p:extLst>
          </p:nvPr>
        </p:nvGraphicFramePr>
        <p:xfrm>
          <a:off x="661747" y="2238292"/>
          <a:ext cx="2492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0" imgH="139680" progId="Equation.DSMT4">
                  <p:embed/>
                </p:oleObj>
              </mc:Choice>
              <mc:Fallback>
                <p:oleObj name="Equation" r:id="rId19" imgW="126720" imgH="139680" progId="Equation.DSMT4">
                  <p:embed/>
                  <p:pic>
                    <p:nvPicPr>
                      <p:cNvPr id="74" name="Object 22">
                        <a:extLst>
                          <a:ext uri="{FF2B5EF4-FFF2-40B4-BE49-F238E27FC236}">
                            <a16:creationId xmlns:a16="http://schemas.microsoft.com/office/drawing/2014/main" id="{9163B340-B600-40C7-8A53-870679120D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47" y="2238292"/>
                        <a:ext cx="2492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3">
            <a:extLst>
              <a:ext uri="{FF2B5EF4-FFF2-40B4-BE49-F238E27FC236}">
                <a16:creationId xmlns:a16="http://schemas.microsoft.com/office/drawing/2014/main" id="{76921DB2-8FFF-44E6-B5E9-34A86E78F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00598"/>
              </p:ext>
            </p:extLst>
          </p:nvPr>
        </p:nvGraphicFramePr>
        <p:xfrm>
          <a:off x="652911" y="1362960"/>
          <a:ext cx="37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335" imgH="164957" progId="Equation.DSMT4">
                  <p:embed/>
                </p:oleObj>
              </mc:Choice>
              <mc:Fallback>
                <p:oleObj name="Equation" r:id="rId21" imgW="190335" imgH="164957" progId="Equation.DSMT4">
                  <p:embed/>
                  <p:pic>
                    <p:nvPicPr>
                      <p:cNvPr id="75" name="Object 23">
                        <a:extLst>
                          <a:ext uri="{FF2B5EF4-FFF2-40B4-BE49-F238E27FC236}">
                            <a16:creationId xmlns:a16="http://schemas.microsoft.com/office/drawing/2014/main" id="{76921DB2-8FFF-44E6-B5E9-34A86E78F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11" y="1362960"/>
                        <a:ext cx="37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24">
            <a:extLst>
              <a:ext uri="{FF2B5EF4-FFF2-40B4-BE49-F238E27FC236}">
                <a16:creationId xmlns:a16="http://schemas.microsoft.com/office/drawing/2014/main" id="{F83AA25B-CDA9-4C89-80B1-EF01319CA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272262"/>
              </p:ext>
            </p:extLst>
          </p:nvPr>
        </p:nvGraphicFramePr>
        <p:xfrm>
          <a:off x="2442252" y="1882692"/>
          <a:ext cx="2730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9680" imgH="164880" progId="Equation.DSMT4">
                  <p:embed/>
                </p:oleObj>
              </mc:Choice>
              <mc:Fallback>
                <p:oleObj name="Equation" r:id="rId23" imgW="139680" imgH="164880" progId="Equation.DSMT4">
                  <p:embed/>
                  <p:pic>
                    <p:nvPicPr>
                      <p:cNvPr id="76" name="Object 24">
                        <a:extLst>
                          <a:ext uri="{FF2B5EF4-FFF2-40B4-BE49-F238E27FC236}">
                            <a16:creationId xmlns:a16="http://schemas.microsoft.com/office/drawing/2014/main" id="{F83AA25B-CDA9-4C89-80B1-EF01319CA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252" y="1882692"/>
                        <a:ext cx="2730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25">
            <a:extLst>
              <a:ext uri="{FF2B5EF4-FFF2-40B4-BE49-F238E27FC236}">
                <a16:creationId xmlns:a16="http://schemas.microsoft.com/office/drawing/2014/main" id="{E288BD7A-C6DF-4AEF-BC17-83201AE1A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92367"/>
              </p:ext>
            </p:extLst>
          </p:nvPr>
        </p:nvGraphicFramePr>
        <p:xfrm>
          <a:off x="3399839" y="2333253"/>
          <a:ext cx="37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335" imgH="177646" progId="Equation.DSMT4">
                  <p:embed/>
                </p:oleObj>
              </mc:Choice>
              <mc:Fallback>
                <p:oleObj name="Equation" r:id="rId25" imgW="190335" imgH="177646" progId="Equation.DSMT4">
                  <p:embed/>
                  <p:pic>
                    <p:nvPicPr>
                      <p:cNvPr id="77" name="Object 25">
                        <a:extLst>
                          <a:ext uri="{FF2B5EF4-FFF2-40B4-BE49-F238E27FC236}">
                            <a16:creationId xmlns:a16="http://schemas.microsoft.com/office/drawing/2014/main" id="{E288BD7A-C6DF-4AEF-BC17-83201AE1A5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839" y="2333253"/>
                        <a:ext cx="37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0">
            <a:extLst>
              <a:ext uri="{FF2B5EF4-FFF2-40B4-BE49-F238E27FC236}">
                <a16:creationId xmlns:a16="http://schemas.microsoft.com/office/drawing/2014/main" id="{23F8CB4F-51D0-44B0-A8F7-B5B367ADD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421969"/>
              </p:ext>
            </p:extLst>
          </p:nvPr>
        </p:nvGraphicFramePr>
        <p:xfrm>
          <a:off x="714060" y="1842996"/>
          <a:ext cx="576806" cy="29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44240" imgH="228600" progId="Equation.DSMT4">
                  <p:embed/>
                </p:oleObj>
              </mc:Choice>
              <mc:Fallback>
                <p:oleObj name="Equation" r:id="rId27" imgW="444240" imgH="228600" progId="Equation.DSMT4">
                  <p:embed/>
                  <p:pic>
                    <p:nvPicPr>
                      <p:cNvPr id="78" name="Object 20">
                        <a:extLst>
                          <a:ext uri="{FF2B5EF4-FFF2-40B4-BE49-F238E27FC236}">
                            <a16:creationId xmlns:a16="http://schemas.microsoft.com/office/drawing/2014/main" id="{23F8CB4F-51D0-44B0-A8F7-B5B367ADD1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0" y="1842996"/>
                        <a:ext cx="576806" cy="297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0">
            <a:extLst>
              <a:ext uri="{FF2B5EF4-FFF2-40B4-BE49-F238E27FC236}">
                <a16:creationId xmlns:a16="http://schemas.microsoft.com/office/drawing/2014/main" id="{50438481-5112-45F3-B17E-4FDA515CA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703513"/>
              </p:ext>
            </p:extLst>
          </p:nvPr>
        </p:nvGraphicFramePr>
        <p:xfrm>
          <a:off x="2801351" y="1835377"/>
          <a:ext cx="7572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83920" imgH="228600" progId="Equation.DSMT4">
                  <p:embed/>
                </p:oleObj>
              </mc:Choice>
              <mc:Fallback>
                <p:oleObj name="Equation" r:id="rId29" imgW="583920" imgH="228600" progId="Equation.DSMT4">
                  <p:embed/>
                  <p:pic>
                    <p:nvPicPr>
                      <p:cNvPr id="79" name="Object 20">
                        <a:extLst>
                          <a:ext uri="{FF2B5EF4-FFF2-40B4-BE49-F238E27FC236}">
                            <a16:creationId xmlns:a16="http://schemas.microsoft.com/office/drawing/2014/main" id="{50438481-5112-45F3-B17E-4FDA515CA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351" y="1835377"/>
                        <a:ext cx="757238" cy="29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6E3BF75F-D186-4DB2-86C5-891223AF8F9F}"/>
              </a:ext>
            </a:extLst>
          </p:cNvPr>
          <p:cNvSpPr txBox="1"/>
          <p:nvPr/>
        </p:nvSpPr>
        <p:spPr>
          <a:xfrm>
            <a:off x="274830" y="3154807"/>
            <a:ext cx="371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First indicate which sides are in ratio to one another:</a:t>
            </a:r>
          </a:p>
        </p:txBody>
      </p:sp>
      <p:graphicFrame>
        <p:nvGraphicFramePr>
          <p:cNvPr id="48" name="Object 14">
            <a:extLst>
              <a:ext uri="{FF2B5EF4-FFF2-40B4-BE49-F238E27FC236}">
                <a16:creationId xmlns:a16="http://schemas.microsoft.com/office/drawing/2014/main" id="{070CDFA0-148D-41BA-B533-CDADF2E95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49125"/>
              </p:ext>
            </p:extLst>
          </p:nvPr>
        </p:nvGraphicFramePr>
        <p:xfrm>
          <a:off x="179512" y="3882430"/>
          <a:ext cx="72231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30120" imgH="634680" progId="Equation.DSMT4">
                  <p:embed/>
                </p:oleObj>
              </mc:Choice>
              <mc:Fallback>
                <p:oleObj name="Equation" r:id="rId31" imgW="330120" imgH="634680" progId="Equation.DSMT4">
                  <p:embed/>
                  <p:pic>
                    <p:nvPicPr>
                      <p:cNvPr id="48" name="Object 14">
                        <a:extLst>
                          <a:ext uri="{FF2B5EF4-FFF2-40B4-BE49-F238E27FC236}">
                            <a16:creationId xmlns:a16="http://schemas.microsoft.com/office/drawing/2014/main" id="{070CDFA0-148D-41BA-B533-CDADF2E95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882430"/>
                        <a:ext cx="722313" cy="1400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4">
            <a:extLst>
              <a:ext uri="{FF2B5EF4-FFF2-40B4-BE49-F238E27FC236}">
                <a16:creationId xmlns:a16="http://schemas.microsoft.com/office/drawing/2014/main" id="{612113AA-BBBD-4ADA-9F69-BF3CF5575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90302"/>
              </p:ext>
            </p:extLst>
          </p:nvPr>
        </p:nvGraphicFramePr>
        <p:xfrm>
          <a:off x="858962" y="3868142"/>
          <a:ext cx="4730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15640" imgH="177480" progId="Equation.DSMT4">
                  <p:embed/>
                </p:oleObj>
              </mc:Choice>
              <mc:Fallback>
                <p:oleObj name="Equation" r:id="rId33" imgW="215640" imgH="177480" progId="Equation.DSMT4">
                  <p:embed/>
                  <p:pic>
                    <p:nvPicPr>
                      <p:cNvPr id="49" name="Object 14">
                        <a:extLst>
                          <a:ext uri="{FF2B5EF4-FFF2-40B4-BE49-F238E27FC236}">
                            <a16:creationId xmlns:a16="http://schemas.microsoft.com/office/drawing/2014/main" id="{612113AA-BBBD-4ADA-9F69-BF3CF5575E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62" y="3868142"/>
                        <a:ext cx="473075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4">
            <a:extLst>
              <a:ext uri="{FF2B5EF4-FFF2-40B4-BE49-F238E27FC236}">
                <a16:creationId xmlns:a16="http://schemas.microsoft.com/office/drawing/2014/main" id="{4F8A4676-64BD-43AB-829C-5CE8426E4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1267"/>
              </p:ext>
            </p:extLst>
          </p:nvPr>
        </p:nvGraphicFramePr>
        <p:xfrm>
          <a:off x="885231" y="4372247"/>
          <a:ext cx="4175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90440" imgH="177480" progId="Equation.DSMT4">
                  <p:embed/>
                </p:oleObj>
              </mc:Choice>
              <mc:Fallback>
                <p:oleObj name="Equation" r:id="rId35" imgW="190440" imgH="177480" progId="Equation.DSMT4">
                  <p:embed/>
                  <p:pic>
                    <p:nvPicPr>
                      <p:cNvPr id="50" name="Object 14">
                        <a:extLst>
                          <a:ext uri="{FF2B5EF4-FFF2-40B4-BE49-F238E27FC236}">
                            <a16:creationId xmlns:a16="http://schemas.microsoft.com/office/drawing/2014/main" id="{4F8A4676-64BD-43AB-829C-5CE8426E4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231" y="4372247"/>
                        <a:ext cx="417512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4">
            <a:extLst>
              <a:ext uri="{FF2B5EF4-FFF2-40B4-BE49-F238E27FC236}">
                <a16:creationId xmlns:a16="http://schemas.microsoft.com/office/drawing/2014/main" id="{E8D38229-4D85-45CD-9EA9-704B097E3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758"/>
              </p:ext>
            </p:extLst>
          </p:nvPr>
        </p:nvGraphicFramePr>
        <p:xfrm>
          <a:off x="910210" y="5001517"/>
          <a:ext cx="3048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9680" imgH="164880" progId="Equation.DSMT4">
                  <p:embed/>
                </p:oleObj>
              </mc:Choice>
              <mc:Fallback>
                <p:oleObj name="Equation" r:id="rId37" imgW="139680" imgH="164880" progId="Equation.DSMT4">
                  <p:embed/>
                  <p:pic>
                    <p:nvPicPr>
                      <p:cNvPr id="51" name="Object 14">
                        <a:extLst>
                          <a:ext uri="{FF2B5EF4-FFF2-40B4-BE49-F238E27FC236}">
                            <a16:creationId xmlns:a16="http://schemas.microsoft.com/office/drawing/2014/main" id="{E8D38229-4D85-45CD-9EA9-704B097E3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210" y="5001517"/>
                        <a:ext cx="3048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44E1C6A-BAE3-4B37-AC5D-D6F704B8D55E}"/>
              </a:ext>
            </a:extLst>
          </p:cNvPr>
          <p:cNvCxnSpPr/>
          <p:nvPr/>
        </p:nvCxnSpPr>
        <p:spPr>
          <a:xfrm>
            <a:off x="1357586" y="4089229"/>
            <a:ext cx="432048" cy="233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5F19656-007F-4374-B048-F3BE6FE7BF11}"/>
              </a:ext>
            </a:extLst>
          </p:cNvPr>
          <p:cNvCxnSpPr>
            <a:cxnSpLocks/>
          </p:cNvCxnSpPr>
          <p:nvPr/>
        </p:nvCxnSpPr>
        <p:spPr>
          <a:xfrm flipV="1">
            <a:off x="1333253" y="4433716"/>
            <a:ext cx="456381" cy="225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14">
            <a:extLst>
              <a:ext uri="{FF2B5EF4-FFF2-40B4-BE49-F238E27FC236}">
                <a16:creationId xmlns:a16="http://schemas.microsoft.com/office/drawing/2014/main" id="{980E89BC-DB31-4CD5-9807-984F8131B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489280"/>
              </p:ext>
            </p:extLst>
          </p:nvPr>
        </p:nvGraphicFramePr>
        <p:xfrm>
          <a:off x="1806799" y="3871317"/>
          <a:ext cx="10096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71320" imgH="431640" progId="Equation.DSMT4">
                  <p:embed/>
                </p:oleObj>
              </mc:Choice>
              <mc:Fallback>
                <p:oleObj name="Equation" r:id="rId39" imgW="571320" imgH="431640" progId="Equation.DSMT4">
                  <p:embed/>
                  <p:pic>
                    <p:nvPicPr>
                      <p:cNvPr id="69" name="Object 14">
                        <a:extLst>
                          <a:ext uri="{FF2B5EF4-FFF2-40B4-BE49-F238E27FC236}">
                            <a16:creationId xmlns:a16="http://schemas.microsoft.com/office/drawing/2014/main" id="{980E89BC-DB31-4CD5-9807-984F8131BB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799" y="3871317"/>
                        <a:ext cx="1009650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4">
            <a:extLst>
              <a:ext uri="{FF2B5EF4-FFF2-40B4-BE49-F238E27FC236}">
                <a16:creationId xmlns:a16="http://schemas.microsoft.com/office/drawing/2014/main" id="{2B8785F2-FA4B-40B9-BE6D-1292B9EE1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99397"/>
              </p:ext>
            </p:extLst>
          </p:nvPr>
        </p:nvGraphicFramePr>
        <p:xfrm>
          <a:off x="1705199" y="4991727"/>
          <a:ext cx="12128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85800" imgH="177480" progId="Equation.DSMT4">
                  <p:embed/>
                </p:oleObj>
              </mc:Choice>
              <mc:Fallback>
                <p:oleObj name="Equation" r:id="rId41" imgW="685800" imgH="177480" progId="Equation.DSMT4">
                  <p:embed/>
                  <p:pic>
                    <p:nvPicPr>
                      <p:cNvPr id="70" name="Object 14">
                        <a:extLst>
                          <a:ext uri="{FF2B5EF4-FFF2-40B4-BE49-F238E27FC236}">
                            <a16:creationId xmlns:a16="http://schemas.microsoft.com/office/drawing/2014/main" id="{2B8785F2-FA4B-40B9-BE6D-1292B9EE1B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199" y="4991727"/>
                        <a:ext cx="1212850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4">
            <a:extLst>
              <a:ext uri="{FF2B5EF4-FFF2-40B4-BE49-F238E27FC236}">
                <a16:creationId xmlns:a16="http://schemas.microsoft.com/office/drawing/2014/main" id="{A7DABC73-0502-40B1-A1E6-243B6573F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60803"/>
              </p:ext>
            </p:extLst>
          </p:nvPr>
        </p:nvGraphicFramePr>
        <p:xfrm>
          <a:off x="1981533" y="5553199"/>
          <a:ext cx="7858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44240" imgH="177480" progId="Equation.DSMT4">
                  <p:embed/>
                </p:oleObj>
              </mc:Choice>
              <mc:Fallback>
                <p:oleObj name="Equation" r:id="rId43" imgW="444240" imgH="177480" progId="Equation.DSMT4">
                  <p:embed/>
                  <p:pic>
                    <p:nvPicPr>
                      <p:cNvPr id="71" name="Object 14">
                        <a:extLst>
                          <a:ext uri="{FF2B5EF4-FFF2-40B4-BE49-F238E27FC236}">
                            <a16:creationId xmlns:a16="http://schemas.microsoft.com/office/drawing/2014/main" id="{A7DABC73-0502-40B1-A1E6-243B6573FD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533" y="5553199"/>
                        <a:ext cx="785812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4">
            <a:extLst>
              <a:ext uri="{FF2B5EF4-FFF2-40B4-BE49-F238E27FC236}">
                <a16:creationId xmlns:a16="http://schemas.microsoft.com/office/drawing/2014/main" id="{DBA02D38-BAFB-4B29-AE62-C4C66D66E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297894"/>
              </p:ext>
            </p:extLst>
          </p:nvPr>
        </p:nvGraphicFramePr>
        <p:xfrm>
          <a:off x="3246959" y="3860205"/>
          <a:ext cx="987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558720" imgH="457200" progId="Equation.DSMT4">
                  <p:embed/>
                </p:oleObj>
              </mc:Choice>
              <mc:Fallback>
                <p:oleObj name="Equation" r:id="rId45" imgW="558720" imgH="457200" progId="Equation.DSMT4">
                  <p:embed/>
                  <p:pic>
                    <p:nvPicPr>
                      <p:cNvPr id="102" name="Object 14">
                        <a:extLst>
                          <a:ext uri="{FF2B5EF4-FFF2-40B4-BE49-F238E27FC236}">
                            <a16:creationId xmlns:a16="http://schemas.microsoft.com/office/drawing/2014/main" id="{DBA02D38-BAFB-4B29-AE62-C4C66D66E9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959" y="3860205"/>
                        <a:ext cx="987425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4">
            <a:extLst>
              <a:ext uri="{FF2B5EF4-FFF2-40B4-BE49-F238E27FC236}">
                <a16:creationId xmlns:a16="http://schemas.microsoft.com/office/drawing/2014/main" id="{1564F136-98DB-4516-B3E6-A1AA7970E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353324"/>
              </p:ext>
            </p:extLst>
          </p:nvPr>
        </p:nvGraphicFramePr>
        <p:xfrm>
          <a:off x="3122488" y="5011266"/>
          <a:ext cx="12334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698400" imgH="203040" progId="Equation.DSMT4">
                  <p:embed/>
                </p:oleObj>
              </mc:Choice>
              <mc:Fallback>
                <p:oleObj name="Equation" r:id="rId47" imgW="698400" imgH="203040" progId="Equation.DSMT4">
                  <p:embed/>
                  <p:pic>
                    <p:nvPicPr>
                      <p:cNvPr id="103" name="Object 14">
                        <a:extLst>
                          <a:ext uri="{FF2B5EF4-FFF2-40B4-BE49-F238E27FC236}">
                            <a16:creationId xmlns:a16="http://schemas.microsoft.com/office/drawing/2014/main" id="{1564F136-98DB-4516-B3E6-A1AA7970E9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488" y="5011266"/>
                        <a:ext cx="1233488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4">
            <a:extLst>
              <a:ext uri="{FF2B5EF4-FFF2-40B4-BE49-F238E27FC236}">
                <a16:creationId xmlns:a16="http://schemas.microsoft.com/office/drawing/2014/main" id="{97F051D7-E816-4F85-AA9B-96983BFA8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596653"/>
              </p:ext>
            </p:extLst>
          </p:nvPr>
        </p:nvGraphicFramePr>
        <p:xfrm>
          <a:off x="3419872" y="5517232"/>
          <a:ext cx="828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69800" imgH="203040" progId="Equation.DSMT4">
                  <p:embed/>
                </p:oleObj>
              </mc:Choice>
              <mc:Fallback>
                <p:oleObj name="Equation" r:id="rId49" imgW="469800" imgH="203040" progId="Equation.DSMT4">
                  <p:embed/>
                  <p:pic>
                    <p:nvPicPr>
                      <p:cNvPr id="104" name="Object 14">
                        <a:extLst>
                          <a:ext uri="{FF2B5EF4-FFF2-40B4-BE49-F238E27FC236}">
                            <a16:creationId xmlns:a16="http://schemas.microsoft.com/office/drawing/2014/main" id="{97F051D7-E816-4F85-AA9B-96983BFA8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517232"/>
                        <a:ext cx="828675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AFD197A9-B610-4E39-A601-BD73061E9488}"/>
              </a:ext>
            </a:extLst>
          </p:cNvPr>
          <p:cNvSpPr txBox="1"/>
          <p:nvPr/>
        </p:nvSpPr>
        <p:spPr>
          <a:xfrm>
            <a:off x="5312412" y="1177644"/>
            <a:ext cx="371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Find the scale factor “k” and then “k</a:t>
            </a:r>
            <a:r>
              <a:rPr lang="en-CA" baseline="30000" dirty="0">
                <a:solidFill>
                  <a:srgbClr val="FF0000"/>
                </a:solidFill>
              </a:rPr>
              <a:t>2</a:t>
            </a:r>
            <a:r>
              <a:rPr lang="en-CA" dirty="0">
                <a:solidFill>
                  <a:srgbClr val="FF0000"/>
                </a:solidFill>
              </a:rPr>
              <a:t>” to get the area of “A</a:t>
            </a:r>
            <a:r>
              <a:rPr lang="en-CA" baseline="-25000" dirty="0">
                <a:solidFill>
                  <a:srgbClr val="FF0000"/>
                </a:solidFill>
              </a:rPr>
              <a:t>2</a:t>
            </a:r>
            <a:r>
              <a:rPr lang="en-CA" dirty="0">
                <a:solidFill>
                  <a:srgbClr val="FF0000"/>
                </a:solidFill>
              </a:rPr>
              <a:t>”</a:t>
            </a:r>
          </a:p>
        </p:txBody>
      </p:sp>
      <p:graphicFrame>
        <p:nvGraphicFramePr>
          <p:cNvPr id="80" name="Object 14">
            <a:extLst>
              <a:ext uri="{FF2B5EF4-FFF2-40B4-BE49-F238E27FC236}">
                <a16:creationId xmlns:a16="http://schemas.microsoft.com/office/drawing/2014/main" id="{DF040518-3B3B-4E56-960D-CF3CD01A0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683931"/>
              </p:ext>
            </p:extLst>
          </p:nvPr>
        </p:nvGraphicFramePr>
        <p:xfrm>
          <a:off x="5219433" y="1760641"/>
          <a:ext cx="8302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469800" imgH="431640" progId="Equation.DSMT4">
                  <p:embed/>
                </p:oleObj>
              </mc:Choice>
              <mc:Fallback>
                <p:oleObj name="Equation" r:id="rId51" imgW="469800" imgH="431640" progId="Equation.DSMT4">
                  <p:embed/>
                  <p:pic>
                    <p:nvPicPr>
                      <p:cNvPr id="80" name="Object 14">
                        <a:extLst>
                          <a:ext uri="{FF2B5EF4-FFF2-40B4-BE49-F238E27FC236}">
                            <a16:creationId xmlns:a16="http://schemas.microsoft.com/office/drawing/2014/main" id="{DF040518-3B3B-4E56-960D-CF3CD01A0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433" y="1760641"/>
                        <a:ext cx="830262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4">
            <a:extLst>
              <a:ext uri="{FF2B5EF4-FFF2-40B4-BE49-F238E27FC236}">
                <a16:creationId xmlns:a16="http://schemas.microsoft.com/office/drawing/2014/main" id="{527DC025-3CF8-4EC1-81E1-DE779374B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890412"/>
              </p:ext>
            </p:extLst>
          </p:nvPr>
        </p:nvGraphicFramePr>
        <p:xfrm>
          <a:off x="6021992" y="1781007"/>
          <a:ext cx="4937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79360" imgH="431640" progId="Equation.DSMT4">
                  <p:embed/>
                </p:oleObj>
              </mc:Choice>
              <mc:Fallback>
                <p:oleObj name="Equation" r:id="rId53" imgW="279360" imgH="431640" progId="Equation.DSMT4">
                  <p:embed/>
                  <p:pic>
                    <p:nvPicPr>
                      <p:cNvPr id="81" name="Object 14">
                        <a:extLst>
                          <a:ext uri="{FF2B5EF4-FFF2-40B4-BE49-F238E27FC236}">
                            <a16:creationId xmlns:a16="http://schemas.microsoft.com/office/drawing/2014/main" id="{527DC025-3CF8-4EC1-81E1-DE779374B9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992" y="1781007"/>
                        <a:ext cx="493712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4">
            <a:extLst>
              <a:ext uri="{FF2B5EF4-FFF2-40B4-BE49-F238E27FC236}">
                <a16:creationId xmlns:a16="http://schemas.microsoft.com/office/drawing/2014/main" id="{27537486-78A2-4389-9CBA-947A9B480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68980"/>
              </p:ext>
            </p:extLst>
          </p:nvPr>
        </p:nvGraphicFramePr>
        <p:xfrm>
          <a:off x="6503539" y="1763133"/>
          <a:ext cx="13017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736560" imgH="431640" progId="Equation.DSMT4">
                  <p:embed/>
                </p:oleObj>
              </mc:Choice>
              <mc:Fallback>
                <p:oleObj name="Equation" r:id="rId55" imgW="736560" imgH="431640" progId="Equation.DSMT4">
                  <p:embed/>
                  <p:pic>
                    <p:nvPicPr>
                      <p:cNvPr id="82" name="Object 14">
                        <a:extLst>
                          <a:ext uri="{FF2B5EF4-FFF2-40B4-BE49-F238E27FC236}">
                            <a16:creationId xmlns:a16="http://schemas.microsoft.com/office/drawing/2014/main" id="{27537486-78A2-4389-9CBA-947A9B4805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539" y="1763133"/>
                        <a:ext cx="1301750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4">
            <a:extLst>
              <a:ext uri="{FF2B5EF4-FFF2-40B4-BE49-F238E27FC236}">
                <a16:creationId xmlns:a16="http://schemas.microsoft.com/office/drawing/2014/main" id="{A02419DD-4F7E-47AF-A5B9-001C1C232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36215"/>
              </p:ext>
            </p:extLst>
          </p:nvPr>
        </p:nvGraphicFramePr>
        <p:xfrm>
          <a:off x="5332408" y="2893340"/>
          <a:ext cx="14144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799920" imgH="253800" progId="Equation.DSMT4">
                  <p:embed/>
                </p:oleObj>
              </mc:Choice>
              <mc:Fallback>
                <p:oleObj name="Equation" r:id="rId57" imgW="799920" imgH="253800" progId="Equation.DSMT4">
                  <p:embed/>
                  <p:pic>
                    <p:nvPicPr>
                      <p:cNvPr id="83" name="Object 14">
                        <a:extLst>
                          <a:ext uri="{FF2B5EF4-FFF2-40B4-BE49-F238E27FC236}">
                            <a16:creationId xmlns:a16="http://schemas.microsoft.com/office/drawing/2014/main" id="{A02419DD-4F7E-47AF-A5B9-001C1C232A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08" y="2893340"/>
                        <a:ext cx="1414462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4">
            <a:extLst>
              <a:ext uri="{FF2B5EF4-FFF2-40B4-BE49-F238E27FC236}">
                <a16:creationId xmlns:a16="http://schemas.microsoft.com/office/drawing/2014/main" id="{A222ABD6-443F-4F08-8392-D8FFC8213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134169"/>
              </p:ext>
            </p:extLst>
          </p:nvPr>
        </p:nvGraphicFramePr>
        <p:xfrm>
          <a:off x="5241657" y="3442902"/>
          <a:ext cx="16160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914400" imgH="431640" progId="Equation.DSMT4">
                  <p:embed/>
                </p:oleObj>
              </mc:Choice>
              <mc:Fallback>
                <p:oleObj name="Equation" r:id="rId59" imgW="914400" imgH="431640" progId="Equation.DSMT4">
                  <p:embed/>
                  <p:pic>
                    <p:nvPicPr>
                      <p:cNvPr id="84" name="Object 14">
                        <a:extLst>
                          <a:ext uri="{FF2B5EF4-FFF2-40B4-BE49-F238E27FC236}">
                            <a16:creationId xmlns:a16="http://schemas.microsoft.com/office/drawing/2014/main" id="{A222ABD6-443F-4F08-8392-D8FFC8213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657" y="3442902"/>
                        <a:ext cx="1616075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14">
            <a:extLst>
              <a:ext uri="{FF2B5EF4-FFF2-40B4-BE49-F238E27FC236}">
                <a16:creationId xmlns:a16="http://schemas.microsoft.com/office/drawing/2014/main" id="{EA83B92D-32F8-4369-AC9C-9F7EC638A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14810"/>
              </p:ext>
            </p:extLst>
          </p:nvPr>
        </p:nvGraphicFramePr>
        <p:xfrm>
          <a:off x="5209055" y="4142561"/>
          <a:ext cx="16176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914400" imgH="431640" progId="Equation.DSMT4">
                  <p:embed/>
                </p:oleObj>
              </mc:Choice>
              <mc:Fallback>
                <p:oleObj name="Equation" r:id="rId61" imgW="914400" imgH="431640" progId="Equation.DSMT4">
                  <p:embed/>
                  <p:pic>
                    <p:nvPicPr>
                      <p:cNvPr id="85" name="Object 14">
                        <a:extLst>
                          <a:ext uri="{FF2B5EF4-FFF2-40B4-BE49-F238E27FC236}">
                            <a16:creationId xmlns:a16="http://schemas.microsoft.com/office/drawing/2014/main" id="{EA83B92D-32F8-4369-AC9C-9F7EC638A7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055" y="4142561"/>
                        <a:ext cx="1617662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4">
            <a:extLst>
              <a:ext uri="{FF2B5EF4-FFF2-40B4-BE49-F238E27FC236}">
                <a16:creationId xmlns:a16="http://schemas.microsoft.com/office/drawing/2014/main" id="{7349468E-9D3C-4D7B-BA46-21C25C92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56992"/>
              </p:ext>
            </p:extLst>
          </p:nvPr>
        </p:nvGraphicFramePr>
        <p:xfrm>
          <a:off x="6841326" y="4303221"/>
          <a:ext cx="1192403" cy="45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596880" imgH="228600" progId="Equation.DSMT4">
                  <p:embed/>
                </p:oleObj>
              </mc:Choice>
              <mc:Fallback>
                <p:oleObj name="Equation" r:id="rId63" imgW="596880" imgH="228600" progId="Equation.DSMT4">
                  <p:embed/>
                  <p:pic>
                    <p:nvPicPr>
                      <p:cNvPr id="86" name="Object 14">
                        <a:extLst>
                          <a:ext uri="{FF2B5EF4-FFF2-40B4-BE49-F238E27FC236}">
                            <a16:creationId xmlns:a16="http://schemas.microsoft.com/office/drawing/2014/main" id="{7349468E-9D3C-4D7B-BA46-21C25C922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326" y="4303221"/>
                        <a:ext cx="1192403" cy="457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2A95E844-C5C3-4D35-BCB8-91334AC513CA}"/>
              </a:ext>
            </a:extLst>
          </p:cNvPr>
          <p:cNvSpPr txBox="1"/>
          <p:nvPr/>
        </p:nvSpPr>
        <p:spPr>
          <a:xfrm>
            <a:off x="4968388" y="5183286"/>
            <a:ext cx="371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area of the smaller triangle on the left is 279.1111…..</a:t>
            </a:r>
          </a:p>
        </p:txBody>
      </p:sp>
    </p:spTree>
    <p:extLst>
      <p:ext uri="{BB962C8B-B14F-4D97-AF65-F5344CB8AC3E}">
        <p14:creationId xmlns:p14="http://schemas.microsoft.com/office/powerpoint/2010/main" val="176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13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B36ACC-4A6D-422A-B9CD-D848030AAEB6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64096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sz="2200" dirty="0"/>
              <a:t>Q2: Find the lengths of the missing sides for each pair of similar triangles and also the missing area: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F21A6D5-AFED-493A-BD28-3F706EFF5E77}"/>
              </a:ext>
            </a:extLst>
          </p:cNvPr>
          <p:cNvSpPr/>
          <p:nvPr/>
        </p:nvSpPr>
        <p:spPr>
          <a:xfrm flipV="1">
            <a:off x="2483768" y="1268760"/>
            <a:ext cx="1951038" cy="982663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B13C188-EC8F-4DA0-9C45-7B0CF3B23801}"/>
              </a:ext>
            </a:extLst>
          </p:cNvPr>
          <p:cNvSpPr/>
          <p:nvPr/>
        </p:nvSpPr>
        <p:spPr>
          <a:xfrm flipH="1">
            <a:off x="545431" y="1337023"/>
            <a:ext cx="1331912" cy="681037"/>
          </a:xfrm>
          <a:prstGeom prst="triangle">
            <a:avLst>
              <a:gd name="adj" fmla="val 70253"/>
            </a:avLst>
          </a:prstGeom>
          <a:solidFill>
            <a:schemeClr val="accent1">
              <a:alpha val="3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DBB26A1-9179-4881-BACD-1021A65BA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37788"/>
              </p:ext>
            </p:extLst>
          </p:nvPr>
        </p:nvGraphicFramePr>
        <p:xfrm>
          <a:off x="805781" y="1040160"/>
          <a:ext cx="298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164957" progId="Equation.DSMT4">
                  <p:embed/>
                </p:oleObj>
              </mc:Choice>
              <mc:Fallback>
                <p:oleObj name="Equation" r:id="rId2" imgW="152268" imgH="164957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5DBB26A1-9179-4881-BACD-1021A65BA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81" y="1040160"/>
                        <a:ext cx="2984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3730BE86-F5E5-4888-A832-9BF799123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90933"/>
              </p:ext>
            </p:extLst>
          </p:nvPr>
        </p:nvGraphicFramePr>
        <p:xfrm>
          <a:off x="242218" y="1903760"/>
          <a:ext cx="349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92" imgH="177492" progId="Equation.DSMT4">
                  <p:embed/>
                </p:oleObj>
              </mc:Choice>
              <mc:Fallback>
                <p:oleObj name="Equation" r:id="rId4" imgW="177492" imgH="177492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3730BE86-F5E5-4888-A832-9BF799123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18" y="1903760"/>
                        <a:ext cx="3492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FA86710D-E5C0-4DF9-B43D-F64B7CC1B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205538"/>
              </p:ext>
            </p:extLst>
          </p:nvPr>
        </p:nvGraphicFramePr>
        <p:xfrm>
          <a:off x="1839243" y="1949798"/>
          <a:ext cx="3238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FA86710D-E5C0-4DF9-B43D-F64B7CC1B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243" y="1949798"/>
                        <a:ext cx="3238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2899D814-5957-4508-AA4A-531873BD2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88460"/>
              </p:ext>
            </p:extLst>
          </p:nvPr>
        </p:nvGraphicFramePr>
        <p:xfrm>
          <a:off x="2220243" y="1094135"/>
          <a:ext cx="3000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2899D814-5957-4508-AA4A-531873BD23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243" y="1094135"/>
                        <a:ext cx="3000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7C59FDD-2D3C-4816-913A-D581E3EAE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73313"/>
              </p:ext>
            </p:extLst>
          </p:nvPr>
        </p:nvGraphicFramePr>
        <p:xfrm>
          <a:off x="3704556" y="2211735"/>
          <a:ext cx="3000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07C59FDD-2D3C-4816-913A-D581E3EAE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556" y="2211735"/>
                        <a:ext cx="30003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D1D1EB66-6793-4CD2-BD1C-F7863E60E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02489"/>
              </p:ext>
            </p:extLst>
          </p:nvPr>
        </p:nvGraphicFramePr>
        <p:xfrm>
          <a:off x="4390356" y="1073498"/>
          <a:ext cx="3492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92" imgH="177492" progId="Equation.DSMT4">
                  <p:embed/>
                </p:oleObj>
              </mc:Choice>
              <mc:Fallback>
                <p:oleObj name="Equation" r:id="rId12" imgW="177492" imgH="177492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D1D1EB66-6793-4CD2-BD1C-F7863E60E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356" y="1073498"/>
                        <a:ext cx="3492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miley Face 12">
            <a:extLst>
              <a:ext uri="{FF2B5EF4-FFF2-40B4-BE49-F238E27FC236}">
                <a16:creationId xmlns:a16="http://schemas.microsoft.com/office/drawing/2014/main" id="{A8F4ED91-AF81-4B0A-A5C7-FFE5B383638A}"/>
              </a:ext>
            </a:extLst>
          </p:cNvPr>
          <p:cNvSpPr/>
          <p:nvPr/>
        </p:nvSpPr>
        <p:spPr>
          <a:xfrm>
            <a:off x="3764881" y="2056160"/>
            <a:ext cx="119062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665CFC4-21C3-4B6E-93B8-E352B986BAB6}"/>
              </a:ext>
            </a:extLst>
          </p:cNvPr>
          <p:cNvSpPr/>
          <p:nvPr/>
        </p:nvSpPr>
        <p:spPr>
          <a:xfrm>
            <a:off x="640681" y="1895823"/>
            <a:ext cx="90487" cy="6985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76451F1-56C5-4AD7-B083-984143C185F7}"/>
              </a:ext>
            </a:extLst>
          </p:cNvPr>
          <p:cNvSpPr/>
          <p:nvPr/>
        </p:nvSpPr>
        <p:spPr>
          <a:xfrm>
            <a:off x="1643981" y="1903760"/>
            <a:ext cx="76200" cy="80963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047DCC71-43A4-4D8D-9B7E-9B903956812A}"/>
              </a:ext>
            </a:extLst>
          </p:cNvPr>
          <p:cNvSpPr/>
          <p:nvPr/>
        </p:nvSpPr>
        <p:spPr>
          <a:xfrm>
            <a:off x="896268" y="1413223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6775B2D5-C748-4D56-A9AF-D1C7895C99D0}"/>
              </a:ext>
            </a:extLst>
          </p:cNvPr>
          <p:cNvSpPr/>
          <p:nvPr/>
        </p:nvSpPr>
        <p:spPr>
          <a:xfrm>
            <a:off x="4217318" y="1327498"/>
            <a:ext cx="92075" cy="714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667D04A-1340-480A-B704-05E4E5CA4553}"/>
              </a:ext>
            </a:extLst>
          </p:cNvPr>
          <p:cNvSpPr/>
          <p:nvPr/>
        </p:nvSpPr>
        <p:spPr>
          <a:xfrm>
            <a:off x="2702843" y="1302098"/>
            <a:ext cx="74613" cy="82550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9" name="Object 8">
            <a:extLst>
              <a:ext uri="{FF2B5EF4-FFF2-40B4-BE49-F238E27FC236}">
                <a16:creationId xmlns:a16="http://schemas.microsoft.com/office/drawing/2014/main" id="{8861617C-1D72-4DDA-B78C-A4511019F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374986"/>
              </p:ext>
            </p:extLst>
          </p:nvPr>
        </p:nvGraphicFramePr>
        <p:xfrm>
          <a:off x="1300271" y="1349413"/>
          <a:ext cx="37306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77480" progId="Equation.DSMT4">
                  <p:embed/>
                </p:oleObj>
              </mc:Choice>
              <mc:Fallback>
                <p:oleObj name="Equation" r:id="rId14" imgW="190440" imgH="177480" progId="Equation.DSMT4">
                  <p:embed/>
                  <p:pic>
                    <p:nvPicPr>
                      <p:cNvPr id="19" name="Object 8">
                        <a:extLst>
                          <a:ext uri="{FF2B5EF4-FFF2-40B4-BE49-F238E27FC236}">
                            <a16:creationId xmlns:a16="http://schemas.microsoft.com/office/drawing/2014/main" id="{8861617C-1D72-4DDA-B78C-A4511019F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71" y="1349413"/>
                        <a:ext cx="373062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F12F50FA-7702-42E1-8FAF-83A1B89B6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92756"/>
              </p:ext>
            </p:extLst>
          </p:nvPr>
        </p:nvGraphicFramePr>
        <p:xfrm>
          <a:off x="4153818" y="1640235"/>
          <a:ext cx="2476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F12F50FA-7702-42E1-8FAF-83A1B89B63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818" y="1640235"/>
                        <a:ext cx="2476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C442A1EA-5753-4EE5-BAB3-E562F92EB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76328"/>
              </p:ext>
            </p:extLst>
          </p:nvPr>
        </p:nvGraphicFramePr>
        <p:xfrm>
          <a:off x="905793" y="2075210"/>
          <a:ext cx="3730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40" imgH="164880" progId="Equation.DSMT4">
                  <p:embed/>
                </p:oleObj>
              </mc:Choice>
              <mc:Fallback>
                <p:oleObj name="Equation" r:id="rId18" imgW="190440" imgH="164880" progId="Equation.DSMT4">
                  <p:embed/>
                  <p:pic>
                    <p:nvPicPr>
                      <p:cNvPr id="21" name="Object 10">
                        <a:extLst>
                          <a:ext uri="{FF2B5EF4-FFF2-40B4-BE49-F238E27FC236}">
                            <a16:creationId xmlns:a16="http://schemas.microsoft.com/office/drawing/2014/main" id="{C442A1EA-5753-4EE5-BAB3-E562F92EB0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793" y="2075210"/>
                        <a:ext cx="3730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305169ED-A8BC-439C-AF56-E88BEFDF3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78162"/>
              </p:ext>
            </p:extLst>
          </p:nvPr>
        </p:nvGraphicFramePr>
        <p:xfrm>
          <a:off x="473183" y="1439900"/>
          <a:ext cx="24923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305169ED-A8BC-439C-AF56-E88BEFDF3F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83" y="1439900"/>
                        <a:ext cx="249238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>
            <a:extLst>
              <a:ext uri="{FF2B5EF4-FFF2-40B4-BE49-F238E27FC236}">
                <a16:creationId xmlns:a16="http://schemas.microsoft.com/office/drawing/2014/main" id="{AD45E1DA-F9C8-4414-9C54-5FC29D5A4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924803"/>
              </p:ext>
            </p:extLst>
          </p:nvPr>
        </p:nvGraphicFramePr>
        <p:xfrm>
          <a:off x="3341622" y="947824"/>
          <a:ext cx="4206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40" imgH="177480" progId="Equation.DSMT4">
                  <p:embed/>
                </p:oleObj>
              </mc:Choice>
              <mc:Fallback>
                <p:oleObj name="Equation" r:id="rId22" imgW="215640" imgH="177480" progId="Equation.DSMT4">
                  <p:embed/>
                  <p:pic>
                    <p:nvPicPr>
                      <p:cNvPr id="23" name="Object 12">
                        <a:extLst>
                          <a:ext uri="{FF2B5EF4-FFF2-40B4-BE49-F238E27FC236}">
                            <a16:creationId xmlns:a16="http://schemas.microsoft.com/office/drawing/2014/main" id="{AD45E1DA-F9C8-4414-9C54-5FC29D5A4B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22" y="947824"/>
                        <a:ext cx="42068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8D3D7725-5DE7-4BC4-8563-F6386C00A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15948"/>
              </p:ext>
            </p:extLst>
          </p:nvPr>
        </p:nvGraphicFramePr>
        <p:xfrm>
          <a:off x="2898213" y="1700250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164880" progId="Equation.DSMT4">
                  <p:embed/>
                </p:oleObj>
              </mc:Choice>
              <mc:Fallback>
                <p:oleObj name="Equation" r:id="rId24" imgW="139680" imgH="16488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8D3D7725-5DE7-4BC4-8563-F6386C00A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213" y="1700250"/>
                        <a:ext cx="2730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>
            <a:extLst>
              <a:ext uri="{FF2B5EF4-FFF2-40B4-BE49-F238E27FC236}">
                <a16:creationId xmlns:a16="http://schemas.microsoft.com/office/drawing/2014/main" id="{70E0BF3E-E920-4186-B3C3-6F0D08AAA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168158"/>
              </p:ext>
            </p:extLst>
          </p:nvPr>
        </p:nvGraphicFramePr>
        <p:xfrm>
          <a:off x="3212650" y="1461108"/>
          <a:ext cx="82391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34680" imgH="228600" progId="Equation.DSMT4">
                  <p:embed/>
                </p:oleObj>
              </mc:Choice>
              <mc:Fallback>
                <p:oleObj name="Equation" r:id="rId26" imgW="634680" imgH="228600" progId="Equation.DSMT4">
                  <p:embed/>
                  <p:pic>
                    <p:nvPicPr>
                      <p:cNvPr id="25" name="Object 20">
                        <a:extLst>
                          <a:ext uri="{FF2B5EF4-FFF2-40B4-BE49-F238E27FC236}">
                            <a16:creationId xmlns:a16="http://schemas.microsoft.com/office/drawing/2014/main" id="{70E0BF3E-E920-4186-B3C3-6F0D08AAA5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650" y="1461108"/>
                        <a:ext cx="823912" cy="29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>
            <a:extLst>
              <a:ext uri="{FF2B5EF4-FFF2-40B4-BE49-F238E27FC236}">
                <a16:creationId xmlns:a16="http://schemas.microsoft.com/office/drawing/2014/main" id="{BCDCE19B-3A68-4E01-874A-41F83E40B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712180"/>
              </p:ext>
            </p:extLst>
          </p:nvPr>
        </p:nvGraphicFramePr>
        <p:xfrm>
          <a:off x="839677" y="1680345"/>
          <a:ext cx="576806" cy="29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44240" imgH="228600" progId="Equation.DSMT4">
                  <p:embed/>
                </p:oleObj>
              </mc:Choice>
              <mc:Fallback>
                <p:oleObj name="Equation" r:id="rId28" imgW="444240" imgH="228600" progId="Equation.DSMT4">
                  <p:embed/>
                  <p:pic>
                    <p:nvPicPr>
                      <p:cNvPr id="26" name="Object 20">
                        <a:extLst>
                          <a:ext uri="{FF2B5EF4-FFF2-40B4-BE49-F238E27FC236}">
                            <a16:creationId xmlns:a16="http://schemas.microsoft.com/office/drawing/2014/main" id="{BCDCE19B-3A68-4E01-874A-41F83E40B4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77" y="1680345"/>
                        <a:ext cx="576806" cy="297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D40F89A-A891-4FEB-8701-DFF236AA17CF}"/>
              </a:ext>
            </a:extLst>
          </p:cNvPr>
          <p:cNvSpPr txBox="1"/>
          <p:nvPr/>
        </p:nvSpPr>
        <p:spPr>
          <a:xfrm>
            <a:off x="142839" y="2580343"/>
            <a:ext cx="401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Do this question like the previous one, find out which sides are in ratio first, then write your fractions to solve for the missing sides</a:t>
            </a:r>
          </a:p>
        </p:txBody>
      </p:sp>
    </p:spTree>
    <p:extLst>
      <p:ext uri="{BB962C8B-B14F-4D97-AF65-F5344CB8AC3E}">
        <p14:creationId xmlns:p14="http://schemas.microsoft.com/office/powerpoint/2010/main" val="42117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9C70-9782-4158-8072-93BF692D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Finding similar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8A69-D7E9-4FDD-B723-7CBB9AFDA7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782063"/>
            <a:ext cx="8640960" cy="1926857"/>
          </a:xfrm>
        </p:spPr>
        <p:txBody>
          <a:bodyPr>
            <a:normAutofit/>
          </a:bodyPr>
          <a:lstStyle/>
          <a:p>
            <a:r>
              <a:rPr lang="en-CA" sz="2200" dirty="0"/>
              <a:t>It can difficult to spot similar triangles when they overlap one another</a:t>
            </a:r>
          </a:p>
          <a:p>
            <a:r>
              <a:rPr lang="en-CA" sz="2200" dirty="0"/>
              <a:t>One strategy is to find all the angles first and then look for triangles that share angles with the same value</a:t>
            </a:r>
          </a:p>
          <a:p>
            <a:r>
              <a:rPr lang="en-CA" sz="2200" dirty="0"/>
              <a:t>Look for parallel lines that have corresponding angles: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3EA13C-2239-4957-A27E-4B6660BC787A}"/>
              </a:ext>
            </a:extLst>
          </p:cNvPr>
          <p:cNvGrpSpPr/>
          <p:nvPr/>
        </p:nvGrpSpPr>
        <p:grpSpPr>
          <a:xfrm>
            <a:off x="611560" y="2814935"/>
            <a:ext cx="1656184" cy="1910209"/>
            <a:chOff x="683568" y="2996952"/>
            <a:chExt cx="1656184" cy="191020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076CB53-ECC2-4877-B400-07A06C270FC8}"/>
                </a:ext>
              </a:extLst>
            </p:cNvPr>
            <p:cNvSpPr/>
            <p:nvPr/>
          </p:nvSpPr>
          <p:spPr>
            <a:xfrm>
              <a:off x="683568" y="2996952"/>
              <a:ext cx="1656184" cy="1838201"/>
            </a:xfrm>
            <a:prstGeom prst="triangle">
              <a:avLst>
                <a:gd name="adj" fmla="val 75444"/>
              </a:avLst>
            </a:prstGeom>
            <a:solidFill>
              <a:schemeClr val="accent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DF78BC-14C1-47D1-8A74-DDF1E82FBD6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4149080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B01D278-3C4E-4F4F-87B1-389EAE876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8346" y="414908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4B69AD-EC15-42F5-BBE4-5E7E4137F7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8346" y="407707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752AE6-B717-4441-8240-87ADE8C70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3608" y="414908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39363D-2394-4EC3-B7EC-D35DDB529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3608" y="407707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73F695-8563-4DCF-957D-E14987F41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2402" y="4835153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022DC6-551F-4FF5-82BF-98F38B8DAE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62402" y="4763145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34F650-D33C-4B70-86EE-D089A34412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7664" y="4835153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DB7F3E-0207-4AB5-86C3-6C67F43712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7664" y="4763145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9E7A50-B6D5-4809-80A1-E52D16DCA7CC}"/>
              </a:ext>
            </a:extLst>
          </p:cNvPr>
          <p:cNvSpPr txBox="1"/>
          <p:nvPr/>
        </p:nvSpPr>
        <p:spPr>
          <a:xfrm>
            <a:off x="2771800" y="2852936"/>
            <a:ext cx="522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When you have parallel lines, these angles will be equal [corresponding]</a:t>
            </a: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952393A8-A4B8-443A-A4F5-9EEE7C59C58F}"/>
              </a:ext>
            </a:extLst>
          </p:cNvPr>
          <p:cNvSpPr/>
          <p:nvPr/>
        </p:nvSpPr>
        <p:spPr>
          <a:xfrm>
            <a:off x="755361" y="4530998"/>
            <a:ext cx="101600" cy="841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687C937B-AF74-406E-9F55-D258264116FD}"/>
              </a:ext>
            </a:extLst>
          </p:cNvPr>
          <p:cNvSpPr/>
          <p:nvPr/>
        </p:nvSpPr>
        <p:spPr>
          <a:xfrm>
            <a:off x="1165440" y="3870313"/>
            <a:ext cx="101600" cy="841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14EC034-B6D3-400E-A0A5-6C237BD55FF9}"/>
              </a:ext>
            </a:extLst>
          </p:cNvPr>
          <p:cNvSpPr/>
          <p:nvPr/>
        </p:nvSpPr>
        <p:spPr>
          <a:xfrm>
            <a:off x="2141976" y="4534173"/>
            <a:ext cx="76200" cy="80962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DCB0ECD-4734-463B-AD61-D7C95917EA26}"/>
              </a:ext>
            </a:extLst>
          </p:cNvPr>
          <p:cNvSpPr/>
          <p:nvPr/>
        </p:nvSpPr>
        <p:spPr>
          <a:xfrm>
            <a:off x="1976884" y="3859822"/>
            <a:ext cx="76200" cy="80962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6BA080-F01A-4BEE-828F-18344BEBBFBA}"/>
              </a:ext>
            </a:extLst>
          </p:cNvPr>
          <p:cNvSpPr txBox="1"/>
          <p:nvPr/>
        </p:nvSpPr>
        <p:spPr>
          <a:xfrm>
            <a:off x="2771800" y="3538753"/>
            <a:ext cx="522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If two angles correspond and are equal, then the third angle must also be equal!</a:t>
            </a:r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1E0914BB-C577-4176-B926-A5F5377B8CCE}"/>
              </a:ext>
            </a:extLst>
          </p:cNvPr>
          <p:cNvSpPr/>
          <p:nvPr/>
        </p:nvSpPr>
        <p:spPr>
          <a:xfrm>
            <a:off x="1763688" y="2996952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C3BFC3-A93D-4432-B741-781CF51A37BC}"/>
              </a:ext>
            </a:extLst>
          </p:cNvPr>
          <p:cNvSpPr txBox="1"/>
          <p:nvPr/>
        </p:nvSpPr>
        <p:spPr>
          <a:xfrm>
            <a:off x="2798885" y="4185084"/>
            <a:ext cx="522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Here you can see two similar triangles where one of them is on top of the other: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F52BEAA-5751-44A0-B57C-9AAAFB190084}"/>
              </a:ext>
            </a:extLst>
          </p:cNvPr>
          <p:cNvSpPr/>
          <p:nvPr/>
        </p:nvSpPr>
        <p:spPr>
          <a:xfrm>
            <a:off x="1079612" y="2814935"/>
            <a:ext cx="1044116" cy="1139512"/>
          </a:xfrm>
          <a:prstGeom prst="triangle">
            <a:avLst>
              <a:gd name="adj" fmla="val 74942"/>
            </a:avLst>
          </a:prstGeom>
          <a:solidFill>
            <a:srgbClr val="00B05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366A618-CCFD-4DDB-8331-B9C4DADA914B}"/>
              </a:ext>
            </a:extLst>
          </p:cNvPr>
          <p:cNvSpPr/>
          <p:nvPr/>
        </p:nvSpPr>
        <p:spPr>
          <a:xfrm>
            <a:off x="619944" y="2852936"/>
            <a:ext cx="1647800" cy="1800199"/>
          </a:xfrm>
          <a:prstGeom prst="triangle">
            <a:avLst>
              <a:gd name="adj" fmla="val 74942"/>
            </a:avLst>
          </a:prstGeom>
          <a:solidFill>
            <a:srgbClr val="00B0F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C9D139-D2C9-41B5-A947-960537C575A4}"/>
              </a:ext>
            </a:extLst>
          </p:cNvPr>
          <p:cNvSpPr txBox="1"/>
          <p:nvPr/>
        </p:nvSpPr>
        <p:spPr>
          <a:xfrm>
            <a:off x="4167323" y="487349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corresponding sides of these triangles will be in ratio and the fraction can be used to solve for missing sides</a:t>
            </a:r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DD4D0D58-A18F-4F93-A793-66B13CA6FEEA}"/>
              </a:ext>
            </a:extLst>
          </p:cNvPr>
          <p:cNvSpPr/>
          <p:nvPr/>
        </p:nvSpPr>
        <p:spPr>
          <a:xfrm>
            <a:off x="1331640" y="6009159"/>
            <a:ext cx="101600" cy="841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397D0701-C06A-4C18-9A62-C470F9ACAA78}"/>
              </a:ext>
            </a:extLst>
          </p:cNvPr>
          <p:cNvSpPr/>
          <p:nvPr/>
        </p:nvSpPr>
        <p:spPr>
          <a:xfrm>
            <a:off x="2195736" y="6513215"/>
            <a:ext cx="101600" cy="841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5AE82D07-E709-4857-937D-5C66EC189279}"/>
              </a:ext>
            </a:extLst>
          </p:cNvPr>
          <p:cNvSpPr/>
          <p:nvPr/>
        </p:nvSpPr>
        <p:spPr>
          <a:xfrm>
            <a:off x="3415680" y="6516390"/>
            <a:ext cx="76200" cy="80962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A265344-B94D-41D9-B1D5-36D4002B9947}"/>
              </a:ext>
            </a:extLst>
          </p:cNvPr>
          <p:cNvSpPr/>
          <p:nvPr/>
        </p:nvSpPr>
        <p:spPr>
          <a:xfrm>
            <a:off x="2195736" y="5949280"/>
            <a:ext cx="76200" cy="80962"/>
          </a:xfrm>
          <a:prstGeom prst="triangle">
            <a:avLst/>
          </a:prstGeom>
          <a:solidFill>
            <a:srgbClr val="00B05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Smiley Face 32">
            <a:extLst>
              <a:ext uri="{FF2B5EF4-FFF2-40B4-BE49-F238E27FC236}">
                <a16:creationId xmlns:a16="http://schemas.microsoft.com/office/drawing/2014/main" id="{C2685FB7-8929-44B3-B162-4DD2A0C40387}"/>
              </a:ext>
            </a:extLst>
          </p:cNvPr>
          <p:cNvSpPr/>
          <p:nvPr/>
        </p:nvSpPr>
        <p:spPr>
          <a:xfrm>
            <a:off x="1932657" y="5127600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8DB653C2-C26D-4B3B-AC3F-00D6D96DEAC6}"/>
              </a:ext>
            </a:extLst>
          </p:cNvPr>
          <p:cNvSpPr/>
          <p:nvPr/>
        </p:nvSpPr>
        <p:spPr>
          <a:xfrm>
            <a:off x="3131840" y="5085184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5" name="Object 14">
            <a:extLst>
              <a:ext uri="{FF2B5EF4-FFF2-40B4-BE49-F238E27FC236}">
                <a16:creationId xmlns:a16="http://schemas.microsoft.com/office/drawing/2014/main" id="{E9EDA4D7-31E9-4F1A-9FC2-4C9722006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388907"/>
              </p:ext>
            </p:extLst>
          </p:nvPr>
        </p:nvGraphicFramePr>
        <p:xfrm>
          <a:off x="1403648" y="5422901"/>
          <a:ext cx="269546" cy="272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39680" progId="Equation.DSMT4">
                  <p:embed/>
                </p:oleObj>
              </mc:Choice>
              <mc:Fallback>
                <p:oleObj name="Equation" r:id="rId2" imgW="139680" imgH="139680" progId="Equation.DSMT4">
                  <p:embed/>
                  <p:pic>
                    <p:nvPicPr>
                      <p:cNvPr id="35" name="Object 14">
                        <a:extLst>
                          <a:ext uri="{FF2B5EF4-FFF2-40B4-BE49-F238E27FC236}">
                            <a16:creationId xmlns:a16="http://schemas.microsoft.com/office/drawing/2014/main" id="{E9EDA4D7-31E9-4F1A-9FC2-4C9722006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422901"/>
                        <a:ext cx="269546" cy="272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4">
            <a:extLst>
              <a:ext uri="{FF2B5EF4-FFF2-40B4-BE49-F238E27FC236}">
                <a16:creationId xmlns:a16="http://schemas.microsoft.com/office/drawing/2014/main" id="{AA339673-36D7-4578-B3FF-69ADC7FC5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69257"/>
              </p:ext>
            </p:extLst>
          </p:nvPr>
        </p:nvGraphicFramePr>
        <p:xfrm>
          <a:off x="2195736" y="5322193"/>
          <a:ext cx="2444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36" name="Object 14">
                        <a:extLst>
                          <a:ext uri="{FF2B5EF4-FFF2-40B4-BE49-F238E27FC236}">
                            <a16:creationId xmlns:a16="http://schemas.microsoft.com/office/drawing/2014/main" id="{AA339673-36D7-4578-B3FF-69ADC7FC5E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322193"/>
                        <a:ext cx="244475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>
            <a:extLst>
              <a:ext uri="{FF2B5EF4-FFF2-40B4-BE49-F238E27FC236}">
                <a16:creationId xmlns:a16="http://schemas.microsoft.com/office/drawing/2014/main" id="{E3A05447-E689-49EE-9AA5-D5647E6E6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92321"/>
              </p:ext>
            </p:extLst>
          </p:nvPr>
        </p:nvGraphicFramePr>
        <p:xfrm>
          <a:off x="1705616" y="6056809"/>
          <a:ext cx="24447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37" name="Object 14">
                        <a:extLst>
                          <a:ext uri="{FF2B5EF4-FFF2-40B4-BE49-F238E27FC236}">
                            <a16:creationId xmlns:a16="http://schemas.microsoft.com/office/drawing/2014/main" id="{E3A05447-E689-49EE-9AA5-D5647E6E67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616" y="6056809"/>
                        <a:ext cx="244475" cy="27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>
            <a:extLst>
              <a:ext uri="{FF2B5EF4-FFF2-40B4-BE49-F238E27FC236}">
                <a16:creationId xmlns:a16="http://schemas.microsoft.com/office/drawing/2014/main" id="{19936173-CB83-4546-B7BB-4F5BA10E9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61508"/>
              </p:ext>
            </p:extLst>
          </p:nvPr>
        </p:nvGraphicFramePr>
        <p:xfrm>
          <a:off x="2522492" y="5580194"/>
          <a:ext cx="2936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90440" progId="Equation.DSMT4">
                  <p:embed/>
                </p:oleObj>
              </mc:Choice>
              <mc:Fallback>
                <p:oleObj name="Equation" r:id="rId8" imgW="152280" imgH="190440" progId="Equation.DSMT4">
                  <p:embed/>
                  <p:pic>
                    <p:nvPicPr>
                      <p:cNvPr id="38" name="Object 14">
                        <a:extLst>
                          <a:ext uri="{FF2B5EF4-FFF2-40B4-BE49-F238E27FC236}">
                            <a16:creationId xmlns:a16="http://schemas.microsoft.com/office/drawing/2014/main" id="{19936173-CB83-4546-B7BB-4F5BA10E9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492" y="5580194"/>
                        <a:ext cx="293687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>
            <a:extLst>
              <a:ext uri="{FF2B5EF4-FFF2-40B4-BE49-F238E27FC236}">
                <a16:creationId xmlns:a16="http://schemas.microsoft.com/office/drawing/2014/main" id="{F61239DB-F731-4713-9DE3-9ED87E8D9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121511"/>
              </p:ext>
            </p:extLst>
          </p:nvPr>
        </p:nvGraphicFramePr>
        <p:xfrm>
          <a:off x="3399455" y="5559997"/>
          <a:ext cx="22066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39680" progId="Equation.DSMT4">
                  <p:embed/>
                </p:oleObj>
              </mc:Choice>
              <mc:Fallback>
                <p:oleObj name="Equation" r:id="rId10" imgW="114120" imgH="139680" progId="Equation.DSMT4">
                  <p:embed/>
                  <p:pic>
                    <p:nvPicPr>
                      <p:cNvPr id="39" name="Object 14">
                        <a:extLst>
                          <a:ext uri="{FF2B5EF4-FFF2-40B4-BE49-F238E27FC236}">
                            <a16:creationId xmlns:a16="http://schemas.microsoft.com/office/drawing/2014/main" id="{F61239DB-F731-4713-9DE3-9ED87E8D9F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455" y="5559997"/>
                        <a:ext cx="220662" cy="27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4">
            <a:extLst>
              <a:ext uri="{FF2B5EF4-FFF2-40B4-BE49-F238E27FC236}">
                <a16:creationId xmlns:a16="http://schemas.microsoft.com/office/drawing/2014/main" id="{D856FDDB-96E2-4F94-A48A-1F163A504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65511"/>
              </p:ext>
            </p:extLst>
          </p:nvPr>
        </p:nvGraphicFramePr>
        <p:xfrm>
          <a:off x="2697758" y="6453336"/>
          <a:ext cx="3175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15640" progId="Equation.DSMT4">
                  <p:embed/>
                </p:oleObj>
              </mc:Choice>
              <mc:Fallback>
                <p:oleObj name="Equation" r:id="rId12" imgW="164880" imgH="215640" progId="Equation.DSMT4">
                  <p:embed/>
                  <p:pic>
                    <p:nvPicPr>
                      <p:cNvPr id="40" name="Object 14">
                        <a:extLst>
                          <a:ext uri="{FF2B5EF4-FFF2-40B4-BE49-F238E27FC236}">
                            <a16:creationId xmlns:a16="http://schemas.microsoft.com/office/drawing/2014/main" id="{D856FDDB-96E2-4F94-A48A-1F163A5043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758" y="6453336"/>
                        <a:ext cx="317500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>
            <a:extLst>
              <a:ext uri="{FF2B5EF4-FFF2-40B4-BE49-F238E27FC236}">
                <a16:creationId xmlns:a16="http://schemas.microsoft.com/office/drawing/2014/main" id="{57EB796F-985B-44BF-97B4-D5A8A88F8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880467"/>
              </p:ext>
            </p:extLst>
          </p:nvPr>
        </p:nvGraphicFramePr>
        <p:xfrm>
          <a:off x="4499992" y="5868920"/>
          <a:ext cx="5857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60" imgH="431640" progId="Equation.DSMT4">
                  <p:embed/>
                </p:oleObj>
              </mc:Choice>
              <mc:Fallback>
                <p:oleObj name="Equation" r:id="rId14" imgW="304560" imgH="431640" progId="Equation.DSMT4">
                  <p:embed/>
                  <p:pic>
                    <p:nvPicPr>
                      <p:cNvPr id="41" name="Object 14">
                        <a:extLst>
                          <a:ext uri="{FF2B5EF4-FFF2-40B4-BE49-F238E27FC236}">
                            <a16:creationId xmlns:a16="http://schemas.microsoft.com/office/drawing/2014/main" id="{57EB796F-985B-44BF-97B4-D5A8A88F8E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868920"/>
                        <a:ext cx="585787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>
            <a:extLst>
              <a:ext uri="{FF2B5EF4-FFF2-40B4-BE49-F238E27FC236}">
                <a16:creationId xmlns:a16="http://schemas.microsoft.com/office/drawing/2014/main" id="{C23083CF-CBEA-4BBD-A01D-12023851A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80778"/>
              </p:ext>
            </p:extLst>
          </p:nvPr>
        </p:nvGraphicFramePr>
        <p:xfrm>
          <a:off x="5143101" y="5883716"/>
          <a:ext cx="536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431640" progId="Equation.DSMT4">
                  <p:embed/>
                </p:oleObj>
              </mc:Choice>
              <mc:Fallback>
                <p:oleObj name="Equation" r:id="rId16" imgW="279360" imgH="431640" progId="Equation.DSMT4">
                  <p:embed/>
                  <p:pic>
                    <p:nvPicPr>
                      <p:cNvPr id="42" name="Object 14">
                        <a:extLst>
                          <a:ext uri="{FF2B5EF4-FFF2-40B4-BE49-F238E27FC236}">
                            <a16:creationId xmlns:a16="http://schemas.microsoft.com/office/drawing/2014/main" id="{C23083CF-CBEA-4BBD-A01D-12023851AA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101" y="5883716"/>
                        <a:ext cx="536575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">
            <a:extLst>
              <a:ext uri="{FF2B5EF4-FFF2-40B4-BE49-F238E27FC236}">
                <a16:creationId xmlns:a16="http://schemas.microsoft.com/office/drawing/2014/main" id="{4CD8DCBE-842D-4DAD-9D79-FB3D260FC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591580"/>
              </p:ext>
            </p:extLst>
          </p:nvPr>
        </p:nvGraphicFramePr>
        <p:xfrm>
          <a:off x="5736998" y="5882978"/>
          <a:ext cx="3667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40" imgH="457200" progId="Equation.DSMT4">
                  <p:embed/>
                </p:oleObj>
              </mc:Choice>
              <mc:Fallback>
                <p:oleObj name="Equation" r:id="rId18" imgW="190440" imgH="457200" progId="Equation.DSMT4">
                  <p:embed/>
                  <p:pic>
                    <p:nvPicPr>
                      <p:cNvPr id="43" name="Object 14">
                        <a:extLst>
                          <a:ext uri="{FF2B5EF4-FFF2-40B4-BE49-F238E27FC236}">
                            <a16:creationId xmlns:a16="http://schemas.microsoft.com/office/drawing/2014/main" id="{4CD8DCBE-842D-4DAD-9D79-FB3D260FCD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998" y="5882978"/>
                        <a:ext cx="366713" cy="896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0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1771 0.310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15052 0.291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5" grpId="0" animBg="1"/>
      <p:bldP spid="5" grpId="1" animBg="1"/>
      <p:bldP spid="31" grpId="0" animBg="1"/>
      <p:bldP spid="31" grpId="1" animBg="1"/>
      <p:bldP spid="32" grpId="0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B413A-B726-411A-A56A-838B698F43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309908"/>
            <a:ext cx="8712968" cy="837482"/>
          </a:xfrm>
        </p:spPr>
        <p:txBody>
          <a:bodyPr>
            <a:normAutofit/>
          </a:bodyPr>
          <a:lstStyle/>
          <a:p>
            <a:r>
              <a:rPr lang="en-CA" sz="2200" dirty="0"/>
              <a:t>Here is another example of  two overlapping triangles that are similar, but is harder to spot: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9FD95A-A582-4448-998A-4E3082EAE9D4}"/>
              </a:ext>
            </a:extLst>
          </p:cNvPr>
          <p:cNvGrpSpPr/>
          <p:nvPr/>
        </p:nvGrpSpPr>
        <p:grpSpPr>
          <a:xfrm>
            <a:off x="395536" y="1412776"/>
            <a:ext cx="1656184" cy="1838201"/>
            <a:chOff x="457200" y="4827410"/>
            <a:chExt cx="1656184" cy="1838201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1132935-F063-4AAC-A366-CD9AF4E87901}"/>
                </a:ext>
              </a:extLst>
            </p:cNvPr>
            <p:cNvSpPr/>
            <p:nvPr/>
          </p:nvSpPr>
          <p:spPr>
            <a:xfrm>
              <a:off x="457200" y="4827410"/>
              <a:ext cx="1656184" cy="1838201"/>
            </a:xfrm>
            <a:prstGeom prst="triangle">
              <a:avLst>
                <a:gd name="adj" fmla="val 75444"/>
              </a:avLst>
            </a:prstGeom>
            <a:solidFill>
              <a:schemeClr val="accent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ADA9C0-C5BF-4D97-B601-056BDB663128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V="1">
              <a:off x="457200" y="6236753"/>
              <a:ext cx="1555072" cy="4288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B090C2D0-B454-4C8B-BAF7-F71C0241BA46}"/>
                </a:ext>
              </a:extLst>
            </p:cNvPr>
            <p:cNvSpPr/>
            <p:nvPr/>
          </p:nvSpPr>
          <p:spPr>
            <a:xfrm>
              <a:off x="1950120" y="6525344"/>
              <a:ext cx="101600" cy="84137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021A4733-3C79-4F3C-9B07-9840466193D7}"/>
                </a:ext>
              </a:extLst>
            </p:cNvPr>
            <p:cNvSpPr/>
            <p:nvPr/>
          </p:nvSpPr>
          <p:spPr>
            <a:xfrm>
              <a:off x="581968" y="6513215"/>
              <a:ext cx="101600" cy="84137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6ABC986-A9C6-4FAC-8032-839E7FEFD0E8}"/>
              </a:ext>
            </a:extLst>
          </p:cNvPr>
          <p:cNvSpPr txBox="1"/>
          <p:nvPr/>
        </p:nvSpPr>
        <p:spPr>
          <a:xfrm>
            <a:off x="3419872" y="1124744"/>
            <a:ext cx="522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Given that the following angles are equal, can you spot where the two similar triangles are?</a:t>
            </a: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374A5512-E50D-4E6D-A872-431BB7EABD47}"/>
              </a:ext>
            </a:extLst>
          </p:cNvPr>
          <p:cNvSpPr/>
          <p:nvPr/>
        </p:nvSpPr>
        <p:spPr>
          <a:xfrm>
            <a:off x="1524889" y="1636613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7C42BED-0575-431F-A705-01655FEF6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505815"/>
              </p:ext>
            </p:extLst>
          </p:nvPr>
        </p:nvGraphicFramePr>
        <p:xfrm>
          <a:off x="1499115" y="1133584"/>
          <a:ext cx="289674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64880" progId="Equation.DSMT4">
                  <p:embed/>
                </p:oleObj>
              </mc:Choice>
              <mc:Fallback>
                <p:oleObj name="Equation" r:id="rId2" imgW="152280" imgH="164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7C42BED-0575-431F-A705-01655FEF6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9115" y="1133584"/>
                        <a:ext cx="289674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2A3CBC6-67B9-4937-81EE-25EA55FC7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39378"/>
              </p:ext>
            </p:extLst>
          </p:nvPr>
        </p:nvGraphicFramePr>
        <p:xfrm>
          <a:off x="1948966" y="2589621"/>
          <a:ext cx="289674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2A3CBC6-67B9-4937-81EE-25EA55FC7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8966" y="2589621"/>
                        <a:ext cx="289674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B26C3A0-5A9A-4846-8820-B5B063A17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08554"/>
              </p:ext>
            </p:extLst>
          </p:nvPr>
        </p:nvGraphicFramePr>
        <p:xfrm>
          <a:off x="2051720" y="3194847"/>
          <a:ext cx="2905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B26C3A0-5A9A-4846-8820-B5B063A17C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1720" y="3194847"/>
                        <a:ext cx="29051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CEE4498-E2D7-410F-B544-CB0071527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32573"/>
              </p:ext>
            </p:extLst>
          </p:nvPr>
        </p:nvGraphicFramePr>
        <p:xfrm>
          <a:off x="90955" y="3120233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CEE4498-E2D7-410F-B544-CB0071527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955" y="3120233"/>
                        <a:ext cx="3143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42B14D3-BFCA-479D-AE44-740787BC4D31}"/>
              </a:ext>
            </a:extLst>
          </p:cNvPr>
          <p:cNvSpPr/>
          <p:nvPr/>
        </p:nvSpPr>
        <p:spPr>
          <a:xfrm>
            <a:off x="389818" y="1394595"/>
            <a:ext cx="1576252" cy="1846217"/>
          </a:xfrm>
          <a:custGeom>
            <a:avLst/>
            <a:gdLst>
              <a:gd name="connsiteX0" fmla="*/ 1262743 w 1576252"/>
              <a:gd name="connsiteY0" fmla="*/ 0 h 1846217"/>
              <a:gd name="connsiteX1" fmla="*/ 0 w 1576252"/>
              <a:gd name="connsiteY1" fmla="*/ 1846217 h 1846217"/>
              <a:gd name="connsiteX2" fmla="*/ 1576252 w 1576252"/>
              <a:gd name="connsiteY2" fmla="*/ 1406435 h 1846217"/>
              <a:gd name="connsiteX3" fmla="*/ 1262743 w 1576252"/>
              <a:gd name="connsiteY3" fmla="*/ 0 h 184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252" h="1846217">
                <a:moveTo>
                  <a:pt x="1262743" y="0"/>
                </a:moveTo>
                <a:lnTo>
                  <a:pt x="0" y="1846217"/>
                </a:lnTo>
                <a:lnTo>
                  <a:pt x="1576252" y="1406435"/>
                </a:lnTo>
                <a:lnTo>
                  <a:pt x="1262743" y="0"/>
                </a:lnTo>
                <a:close/>
              </a:path>
            </a:pathLst>
          </a:cu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0C68A8-5E91-427A-8825-5FA228212EA3}"/>
              </a:ext>
            </a:extLst>
          </p:cNvPr>
          <p:cNvSpPr/>
          <p:nvPr/>
        </p:nvSpPr>
        <p:spPr>
          <a:xfrm>
            <a:off x="517551" y="3504713"/>
            <a:ext cx="1576252" cy="1846217"/>
          </a:xfrm>
          <a:custGeom>
            <a:avLst/>
            <a:gdLst>
              <a:gd name="connsiteX0" fmla="*/ 1262743 w 1576252"/>
              <a:gd name="connsiteY0" fmla="*/ 0 h 1846217"/>
              <a:gd name="connsiteX1" fmla="*/ 0 w 1576252"/>
              <a:gd name="connsiteY1" fmla="*/ 1846217 h 1846217"/>
              <a:gd name="connsiteX2" fmla="*/ 1576252 w 1576252"/>
              <a:gd name="connsiteY2" fmla="*/ 1406435 h 1846217"/>
              <a:gd name="connsiteX3" fmla="*/ 1262743 w 1576252"/>
              <a:gd name="connsiteY3" fmla="*/ 0 h 184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252" h="1846217">
                <a:moveTo>
                  <a:pt x="1262743" y="0"/>
                </a:moveTo>
                <a:lnTo>
                  <a:pt x="0" y="1846217"/>
                </a:lnTo>
                <a:lnTo>
                  <a:pt x="1576252" y="1406435"/>
                </a:lnTo>
                <a:lnTo>
                  <a:pt x="1262743" y="0"/>
                </a:lnTo>
                <a:close/>
              </a:path>
            </a:pathLst>
          </a:cu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C837B13-A2B0-4641-8726-FDED9B84AE65}"/>
              </a:ext>
            </a:extLst>
          </p:cNvPr>
          <p:cNvSpPr/>
          <p:nvPr/>
        </p:nvSpPr>
        <p:spPr>
          <a:xfrm>
            <a:off x="426771" y="1401126"/>
            <a:ext cx="1637211" cy="1833154"/>
          </a:xfrm>
          <a:custGeom>
            <a:avLst/>
            <a:gdLst>
              <a:gd name="connsiteX0" fmla="*/ 1232262 w 1637211"/>
              <a:gd name="connsiteY0" fmla="*/ 0 h 1833154"/>
              <a:gd name="connsiteX1" fmla="*/ 0 w 1637211"/>
              <a:gd name="connsiteY1" fmla="*/ 1833154 h 1833154"/>
              <a:gd name="connsiteX2" fmla="*/ 1637211 w 1637211"/>
              <a:gd name="connsiteY2" fmla="*/ 1828800 h 1833154"/>
              <a:gd name="connsiteX3" fmla="*/ 1232262 w 1637211"/>
              <a:gd name="connsiteY3" fmla="*/ 0 h 18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211" h="1833154">
                <a:moveTo>
                  <a:pt x="1232262" y="0"/>
                </a:moveTo>
                <a:lnTo>
                  <a:pt x="0" y="1833154"/>
                </a:lnTo>
                <a:lnTo>
                  <a:pt x="1637211" y="1828800"/>
                </a:lnTo>
                <a:lnTo>
                  <a:pt x="1232262" y="0"/>
                </a:ln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9C91D6-471C-4704-B191-8589921F85E8}"/>
              </a:ext>
            </a:extLst>
          </p:cNvPr>
          <p:cNvSpPr/>
          <p:nvPr/>
        </p:nvSpPr>
        <p:spPr>
          <a:xfrm>
            <a:off x="2142701" y="3431245"/>
            <a:ext cx="1637211" cy="1833154"/>
          </a:xfrm>
          <a:custGeom>
            <a:avLst/>
            <a:gdLst>
              <a:gd name="connsiteX0" fmla="*/ 1232262 w 1637211"/>
              <a:gd name="connsiteY0" fmla="*/ 0 h 1833154"/>
              <a:gd name="connsiteX1" fmla="*/ 0 w 1637211"/>
              <a:gd name="connsiteY1" fmla="*/ 1833154 h 1833154"/>
              <a:gd name="connsiteX2" fmla="*/ 1637211 w 1637211"/>
              <a:gd name="connsiteY2" fmla="*/ 1828800 h 1833154"/>
              <a:gd name="connsiteX3" fmla="*/ 1232262 w 1637211"/>
              <a:gd name="connsiteY3" fmla="*/ 0 h 18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211" h="1833154">
                <a:moveTo>
                  <a:pt x="1232262" y="0"/>
                </a:moveTo>
                <a:lnTo>
                  <a:pt x="0" y="1833154"/>
                </a:lnTo>
                <a:lnTo>
                  <a:pt x="1637211" y="1828800"/>
                </a:lnTo>
                <a:lnTo>
                  <a:pt x="1232262" y="0"/>
                </a:ln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61581C61-D037-4B84-858C-ABFA441CB680}"/>
              </a:ext>
            </a:extLst>
          </p:cNvPr>
          <p:cNvSpPr/>
          <p:nvPr/>
        </p:nvSpPr>
        <p:spPr>
          <a:xfrm>
            <a:off x="683568" y="5183157"/>
            <a:ext cx="101600" cy="841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AEACB385-6FA8-4273-99CC-2C164140D3E9}"/>
              </a:ext>
            </a:extLst>
          </p:cNvPr>
          <p:cNvSpPr/>
          <p:nvPr/>
        </p:nvSpPr>
        <p:spPr>
          <a:xfrm>
            <a:off x="3635896" y="5132407"/>
            <a:ext cx="101600" cy="8413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62C33B28-626B-4EA8-80C0-FCF2CB61AE07}"/>
              </a:ext>
            </a:extLst>
          </p:cNvPr>
          <p:cNvSpPr/>
          <p:nvPr/>
        </p:nvSpPr>
        <p:spPr>
          <a:xfrm>
            <a:off x="1669726" y="3717032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673A8156-715A-4881-B8AD-E3543017A2AD}"/>
              </a:ext>
            </a:extLst>
          </p:cNvPr>
          <p:cNvSpPr/>
          <p:nvPr/>
        </p:nvSpPr>
        <p:spPr>
          <a:xfrm>
            <a:off x="3266445" y="3633985"/>
            <a:ext cx="119063" cy="101600"/>
          </a:xfrm>
          <a:prstGeom prst="smileyFac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1D1CF3-7054-4C77-B34E-DFCF3E2DB8B9}"/>
              </a:ext>
            </a:extLst>
          </p:cNvPr>
          <p:cNvSpPr txBox="1"/>
          <p:nvPr/>
        </p:nvSpPr>
        <p:spPr>
          <a:xfrm>
            <a:off x="3595464" y="1844824"/>
            <a:ext cx="522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When two angles of each triangle are equal, then the third angle MUST also be EQUAL!!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D8DD7D1-DD21-4085-A17B-76D1D8512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96227"/>
              </p:ext>
            </p:extLst>
          </p:nvPr>
        </p:nvGraphicFramePr>
        <p:xfrm>
          <a:off x="1907704" y="4754898"/>
          <a:ext cx="133800" cy="18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D8DD7D1-DD21-4085-A17B-76D1D8512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7704" y="4754898"/>
                        <a:ext cx="133800" cy="186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24F8C3B-D9A7-457F-AF60-174C01319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75993"/>
              </p:ext>
            </p:extLst>
          </p:nvPr>
        </p:nvGraphicFramePr>
        <p:xfrm>
          <a:off x="2203170" y="5091538"/>
          <a:ext cx="133800" cy="18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24F8C3B-D9A7-457F-AF60-174C01319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03170" y="5091538"/>
                        <a:ext cx="133800" cy="186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CEBE3C2-B5DD-4EE2-95D3-C0C4AF465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17022"/>
              </p:ext>
            </p:extLst>
          </p:nvPr>
        </p:nvGraphicFramePr>
        <p:xfrm>
          <a:off x="1630731" y="3269158"/>
          <a:ext cx="289674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ECEBE3C2-B5DD-4EE2-95D3-C0C4AF465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0731" y="3269158"/>
                        <a:ext cx="289674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1B9AA53-5F16-46BA-98C0-8707B1088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49278"/>
              </p:ext>
            </p:extLst>
          </p:nvPr>
        </p:nvGraphicFramePr>
        <p:xfrm>
          <a:off x="2080582" y="4725195"/>
          <a:ext cx="289674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164880" progId="Equation.DSMT4">
                  <p:embed/>
                </p:oleObj>
              </mc:Choice>
              <mc:Fallback>
                <p:oleObj name="Equation" r:id="rId14" imgW="152280" imgH="1648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1B9AA53-5F16-46BA-98C0-8707B1088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0582" y="4725195"/>
                        <a:ext cx="289674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BF1751D-A94D-4352-A0D2-7509C3BC8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8594"/>
              </p:ext>
            </p:extLst>
          </p:nvPr>
        </p:nvGraphicFramePr>
        <p:xfrm>
          <a:off x="222571" y="5255807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BF1751D-A94D-4352-A0D2-7509C3BC8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2571" y="5255807"/>
                        <a:ext cx="3143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16582C0-68AC-4BDA-A47C-7F509DE4B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258919"/>
              </p:ext>
            </p:extLst>
          </p:nvPr>
        </p:nvGraphicFramePr>
        <p:xfrm>
          <a:off x="3246886" y="3148828"/>
          <a:ext cx="289674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716582C0-68AC-4BDA-A47C-7F509DE4B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6886" y="3148828"/>
                        <a:ext cx="289674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222423B-B563-4066-9B16-006E132C7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646300"/>
              </p:ext>
            </p:extLst>
          </p:nvPr>
        </p:nvGraphicFramePr>
        <p:xfrm>
          <a:off x="3799491" y="5210091"/>
          <a:ext cx="2905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177480" progId="Equation.DSMT4">
                  <p:embed/>
                </p:oleObj>
              </mc:Choice>
              <mc:Fallback>
                <p:oleObj name="Equation" r:id="rId17" imgW="15228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0222423B-B563-4066-9B16-006E132C7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9491" y="5210091"/>
                        <a:ext cx="29051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1037E78-0615-49D8-A9E4-DFC1D4D41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39957"/>
              </p:ext>
            </p:extLst>
          </p:nvPr>
        </p:nvGraphicFramePr>
        <p:xfrm>
          <a:off x="1838726" y="5135477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80" imgH="164880" progId="Equation.DSMT4">
                  <p:embed/>
                </p:oleObj>
              </mc:Choice>
              <mc:Fallback>
                <p:oleObj name="Equation" r:id="rId18" imgW="164880" imgH="1648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1037E78-0615-49D8-A9E4-DFC1D4D41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38726" y="5135477"/>
                        <a:ext cx="3143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84852DE-F2EC-46D2-80A6-A832E4476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22792"/>
              </p:ext>
            </p:extLst>
          </p:nvPr>
        </p:nvGraphicFramePr>
        <p:xfrm>
          <a:off x="4090003" y="3818632"/>
          <a:ext cx="2279020" cy="42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65160" imgH="177480" progId="Equation.DSMT4">
                  <p:embed/>
                </p:oleObj>
              </mc:Choice>
              <mc:Fallback>
                <p:oleObj name="Equation" r:id="rId19" imgW="96516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984852DE-F2EC-46D2-80A6-A832E4476D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90003" y="3818632"/>
                        <a:ext cx="2279020" cy="42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>
            <a:extLst>
              <a:ext uri="{FF2B5EF4-FFF2-40B4-BE49-F238E27FC236}">
                <a16:creationId xmlns:a16="http://schemas.microsoft.com/office/drawing/2014/main" id="{E2165047-910C-451F-8242-F8AA3C7F1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58777"/>
              </p:ext>
            </p:extLst>
          </p:nvPr>
        </p:nvGraphicFramePr>
        <p:xfrm>
          <a:off x="839788" y="4318000"/>
          <a:ext cx="2444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39680" progId="Equation.DSMT4">
                  <p:embed/>
                </p:oleObj>
              </mc:Choice>
              <mc:Fallback>
                <p:oleObj name="Equation" r:id="rId21" imgW="126720" imgH="139680" progId="Equation.DSMT4">
                  <p:embed/>
                  <p:pic>
                    <p:nvPicPr>
                      <p:cNvPr id="38" name="Object 14">
                        <a:extLst>
                          <a:ext uri="{FF2B5EF4-FFF2-40B4-BE49-F238E27FC236}">
                            <a16:creationId xmlns:a16="http://schemas.microsoft.com/office/drawing/2014/main" id="{E2165047-910C-451F-8242-F8AA3C7F1A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4318000"/>
                        <a:ext cx="244475" cy="27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>
            <a:extLst>
              <a:ext uri="{FF2B5EF4-FFF2-40B4-BE49-F238E27FC236}">
                <a16:creationId xmlns:a16="http://schemas.microsoft.com/office/drawing/2014/main" id="{54FDF137-2D10-48B3-90FC-4970D5784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66777"/>
              </p:ext>
            </p:extLst>
          </p:nvPr>
        </p:nvGraphicFramePr>
        <p:xfrm>
          <a:off x="1895475" y="4111625"/>
          <a:ext cx="2698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9680" imgH="164880" progId="Equation.DSMT4">
                  <p:embed/>
                </p:oleObj>
              </mc:Choice>
              <mc:Fallback>
                <p:oleObj name="Equation" r:id="rId23" imgW="139680" imgH="164880" progId="Equation.DSMT4">
                  <p:embed/>
                  <p:pic>
                    <p:nvPicPr>
                      <p:cNvPr id="39" name="Object 14">
                        <a:extLst>
                          <a:ext uri="{FF2B5EF4-FFF2-40B4-BE49-F238E27FC236}">
                            <a16:creationId xmlns:a16="http://schemas.microsoft.com/office/drawing/2014/main" id="{54FDF137-2D10-48B3-90FC-4970D57840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4111625"/>
                        <a:ext cx="269875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4">
            <a:extLst>
              <a:ext uri="{FF2B5EF4-FFF2-40B4-BE49-F238E27FC236}">
                <a16:creationId xmlns:a16="http://schemas.microsoft.com/office/drawing/2014/main" id="{0DA12B8A-E3F3-4E8E-957F-F91BC4997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252923"/>
              </p:ext>
            </p:extLst>
          </p:nvPr>
        </p:nvGraphicFramePr>
        <p:xfrm>
          <a:off x="1258888" y="5103813"/>
          <a:ext cx="2444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26720" progId="Equation.DSMT4">
                  <p:embed/>
                </p:oleObj>
              </mc:Choice>
              <mc:Fallback>
                <p:oleObj name="Equation" r:id="rId25" imgW="126720" imgH="126720" progId="Equation.DSMT4">
                  <p:embed/>
                  <p:pic>
                    <p:nvPicPr>
                      <p:cNvPr id="40" name="Object 14">
                        <a:extLst>
                          <a:ext uri="{FF2B5EF4-FFF2-40B4-BE49-F238E27FC236}">
                            <a16:creationId xmlns:a16="http://schemas.microsoft.com/office/drawing/2014/main" id="{0DA12B8A-E3F3-4E8E-957F-F91BC49978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103813"/>
                        <a:ext cx="244475" cy="250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>
            <a:extLst>
              <a:ext uri="{FF2B5EF4-FFF2-40B4-BE49-F238E27FC236}">
                <a16:creationId xmlns:a16="http://schemas.microsoft.com/office/drawing/2014/main" id="{8EDC852E-6F82-411C-B8D7-18D917BA6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24728"/>
              </p:ext>
            </p:extLst>
          </p:nvPr>
        </p:nvGraphicFramePr>
        <p:xfrm>
          <a:off x="2543746" y="4239752"/>
          <a:ext cx="2444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26720" progId="Equation.DSMT4">
                  <p:embed/>
                </p:oleObj>
              </mc:Choice>
              <mc:Fallback>
                <p:oleObj name="Equation" r:id="rId27" imgW="126720" imgH="126720" progId="Equation.DSMT4">
                  <p:embed/>
                  <p:pic>
                    <p:nvPicPr>
                      <p:cNvPr id="41" name="Object 14">
                        <a:extLst>
                          <a:ext uri="{FF2B5EF4-FFF2-40B4-BE49-F238E27FC236}">
                            <a16:creationId xmlns:a16="http://schemas.microsoft.com/office/drawing/2014/main" id="{8EDC852E-6F82-411C-B8D7-18D917BA6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746" y="4239752"/>
                        <a:ext cx="244475" cy="250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>
            <a:extLst>
              <a:ext uri="{FF2B5EF4-FFF2-40B4-BE49-F238E27FC236}">
                <a16:creationId xmlns:a16="http://schemas.microsoft.com/office/drawing/2014/main" id="{31F7BE01-D193-499F-9633-730BE5167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16933"/>
              </p:ext>
            </p:extLst>
          </p:nvPr>
        </p:nvGraphicFramePr>
        <p:xfrm>
          <a:off x="3595464" y="4272756"/>
          <a:ext cx="22066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120" imgH="139680" progId="Equation.DSMT4">
                  <p:embed/>
                </p:oleObj>
              </mc:Choice>
              <mc:Fallback>
                <p:oleObj name="Equation" r:id="rId29" imgW="114120" imgH="139680" progId="Equation.DSMT4">
                  <p:embed/>
                  <p:pic>
                    <p:nvPicPr>
                      <p:cNvPr id="42" name="Object 14">
                        <a:extLst>
                          <a:ext uri="{FF2B5EF4-FFF2-40B4-BE49-F238E27FC236}">
                            <a16:creationId xmlns:a16="http://schemas.microsoft.com/office/drawing/2014/main" id="{31F7BE01-D193-499F-9633-730BE5167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464" y="4272756"/>
                        <a:ext cx="220662" cy="27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">
            <a:extLst>
              <a:ext uri="{FF2B5EF4-FFF2-40B4-BE49-F238E27FC236}">
                <a16:creationId xmlns:a16="http://schemas.microsoft.com/office/drawing/2014/main" id="{34747892-D80F-4AD6-816F-4C239C080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32843"/>
              </p:ext>
            </p:extLst>
          </p:nvPr>
        </p:nvGraphicFramePr>
        <p:xfrm>
          <a:off x="2872968" y="5232994"/>
          <a:ext cx="1952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1520" imgH="164880" progId="Equation.DSMT4">
                  <p:embed/>
                </p:oleObj>
              </mc:Choice>
              <mc:Fallback>
                <p:oleObj name="Equation" r:id="rId31" imgW="101520" imgH="164880" progId="Equation.DSMT4">
                  <p:embed/>
                  <p:pic>
                    <p:nvPicPr>
                      <p:cNvPr id="43" name="Object 14">
                        <a:extLst>
                          <a:ext uri="{FF2B5EF4-FFF2-40B4-BE49-F238E27FC236}">
                            <a16:creationId xmlns:a16="http://schemas.microsoft.com/office/drawing/2014/main" id="{34747892-D80F-4AD6-816F-4C239C0802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968" y="5232994"/>
                        <a:ext cx="195262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>
            <a:extLst>
              <a:ext uri="{FF2B5EF4-FFF2-40B4-BE49-F238E27FC236}">
                <a16:creationId xmlns:a16="http://schemas.microsoft.com/office/drawing/2014/main" id="{C172FCB5-226E-4A4D-A927-5ABC8A263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976795"/>
              </p:ext>
            </p:extLst>
          </p:nvPr>
        </p:nvGraphicFramePr>
        <p:xfrm>
          <a:off x="4537611" y="4410075"/>
          <a:ext cx="536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79360" imgH="431640" progId="Equation.DSMT4">
                  <p:embed/>
                </p:oleObj>
              </mc:Choice>
              <mc:Fallback>
                <p:oleObj name="Equation" r:id="rId33" imgW="279360" imgH="431640" progId="Equation.DSMT4">
                  <p:embed/>
                  <p:pic>
                    <p:nvPicPr>
                      <p:cNvPr id="44" name="Object 14">
                        <a:extLst>
                          <a:ext uri="{FF2B5EF4-FFF2-40B4-BE49-F238E27FC236}">
                            <a16:creationId xmlns:a16="http://schemas.microsoft.com/office/drawing/2014/main" id="{C172FCB5-226E-4A4D-A927-5ABC8A263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611" y="4410075"/>
                        <a:ext cx="536575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4">
            <a:extLst>
              <a:ext uri="{FF2B5EF4-FFF2-40B4-BE49-F238E27FC236}">
                <a16:creationId xmlns:a16="http://schemas.microsoft.com/office/drawing/2014/main" id="{F2D80A26-C2FE-4CA7-88EC-715595477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42904"/>
              </p:ext>
            </p:extLst>
          </p:nvPr>
        </p:nvGraphicFramePr>
        <p:xfrm>
          <a:off x="5148064" y="4419600"/>
          <a:ext cx="5603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60" imgH="431640" progId="Equation.DSMT4">
                  <p:embed/>
                </p:oleObj>
              </mc:Choice>
              <mc:Fallback>
                <p:oleObj name="Equation" r:id="rId35" imgW="291960" imgH="431640" progId="Equation.DSMT4">
                  <p:embed/>
                  <p:pic>
                    <p:nvPicPr>
                      <p:cNvPr id="45" name="Object 14">
                        <a:extLst>
                          <a:ext uri="{FF2B5EF4-FFF2-40B4-BE49-F238E27FC236}">
                            <a16:creationId xmlns:a16="http://schemas.microsoft.com/office/drawing/2014/main" id="{F2D80A26-C2FE-4CA7-88EC-715595477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419600"/>
                        <a:ext cx="560388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4">
            <a:extLst>
              <a:ext uri="{FF2B5EF4-FFF2-40B4-BE49-F238E27FC236}">
                <a16:creationId xmlns:a16="http://schemas.microsoft.com/office/drawing/2014/main" id="{A8EBB136-C715-4ADB-93E1-FF00CF5B3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91529"/>
              </p:ext>
            </p:extLst>
          </p:nvPr>
        </p:nvGraphicFramePr>
        <p:xfrm>
          <a:off x="5192534" y="4983756"/>
          <a:ext cx="2444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6720" imgH="126720" progId="Equation.DSMT4">
                  <p:embed/>
                </p:oleObj>
              </mc:Choice>
              <mc:Fallback>
                <p:oleObj name="Equation" r:id="rId37" imgW="126720" imgH="126720" progId="Equation.DSMT4">
                  <p:embed/>
                  <p:pic>
                    <p:nvPicPr>
                      <p:cNvPr id="46" name="Object 14">
                        <a:extLst>
                          <a:ext uri="{FF2B5EF4-FFF2-40B4-BE49-F238E27FC236}">
                            <a16:creationId xmlns:a16="http://schemas.microsoft.com/office/drawing/2014/main" id="{A8EBB136-C715-4ADB-93E1-FF00CF5B3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534" y="4983756"/>
                        <a:ext cx="244475" cy="249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4">
            <a:extLst>
              <a:ext uri="{FF2B5EF4-FFF2-40B4-BE49-F238E27FC236}">
                <a16:creationId xmlns:a16="http://schemas.microsoft.com/office/drawing/2014/main" id="{AFACF9BB-E5DB-4D3D-A6B6-7F205D7D8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28307"/>
              </p:ext>
            </p:extLst>
          </p:nvPr>
        </p:nvGraphicFramePr>
        <p:xfrm>
          <a:off x="5790481" y="4430713"/>
          <a:ext cx="2936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52280" imgH="431640" progId="Equation.DSMT4">
                  <p:embed/>
                </p:oleObj>
              </mc:Choice>
              <mc:Fallback>
                <p:oleObj name="Equation" r:id="rId39" imgW="152280" imgH="431640" progId="Equation.DSMT4">
                  <p:embed/>
                  <p:pic>
                    <p:nvPicPr>
                      <p:cNvPr id="47" name="Object 14">
                        <a:extLst>
                          <a:ext uri="{FF2B5EF4-FFF2-40B4-BE49-F238E27FC236}">
                            <a16:creationId xmlns:a16="http://schemas.microsoft.com/office/drawing/2014/main" id="{AFACF9BB-E5DB-4D3D-A6B6-7F205D7D8A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481" y="4430713"/>
                        <a:ext cx="293687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">
            <a:extLst>
              <a:ext uri="{FF2B5EF4-FFF2-40B4-BE49-F238E27FC236}">
                <a16:creationId xmlns:a16="http://schemas.microsoft.com/office/drawing/2014/main" id="{58A99FEA-EBEA-4798-A9B9-EEEA67107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50713"/>
              </p:ext>
            </p:extLst>
          </p:nvPr>
        </p:nvGraphicFramePr>
        <p:xfrm>
          <a:off x="5826125" y="4957763"/>
          <a:ext cx="1952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01520" imgH="164880" progId="Equation.DSMT4">
                  <p:embed/>
                </p:oleObj>
              </mc:Choice>
              <mc:Fallback>
                <p:oleObj name="Equation" r:id="rId41" imgW="101520" imgH="164880" progId="Equation.DSMT4">
                  <p:embed/>
                  <p:pic>
                    <p:nvPicPr>
                      <p:cNvPr id="48" name="Object 14">
                        <a:extLst>
                          <a:ext uri="{FF2B5EF4-FFF2-40B4-BE49-F238E27FC236}">
                            <a16:creationId xmlns:a16="http://schemas.microsoft.com/office/drawing/2014/main" id="{58A99FEA-EBEA-4798-A9B9-EEEA67107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4957763"/>
                        <a:ext cx="195263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E3818D6-3912-410E-9324-9D605CF94ED2}"/>
              </a:ext>
            </a:extLst>
          </p:cNvPr>
          <p:cNvSpPr txBox="1">
            <a:spLocks/>
          </p:cNvSpPr>
          <p:nvPr/>
        </p:nvSpPr>
        <p:spPr>
          <a:xfrm>
            <a:off x="84799" y="5700086"/>
            <a:ext cx="8712968" cy="8374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To find similar triangles that are overlapping, find all angles that are equal to each other first, and then look for </a:t>
            </a:r>
            <a:r>
              <a:rPr lang="en-CA" sz="2200" dirty="0" err="1"/>
              <a:t>similarily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1631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1771 0.3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19306 0.294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87786715bb7f1c7a358c1a684be96fd391332"/>
  <p:tag name="GENSWF_OUTPUT_FILE_NAME" val="m8hch54"/>
  <p:tag name="ISPRING_ULTRA_SCORM_COURSE_ID" val="BFAABABE-0780-436F-AAD1-413057FE993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m8h"/>
  <p:tag name="ISPRING_PRESENTATION_TITLE" val="Section 5.4 Similiar Triangles Part 1 (2)"/>
  <p:tag name="ISPRING_RESOURCE_PATHS_HASH_PRESENTER" val="a954eb7adec9fe595fbd9ef37d2a7925769c6bb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1727</TotalTime>
  <Words>980</Words>
  <Application>Microsoft Office PowerPoint</Application>
  <PresentationFormat>On-screen Show (4:3)</PresentationFormat>
  <Paragraphs>69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MathType 6.0 Equation</vt:lpstr>
      <vt:lpstr>Section 5.4  Similiar Triangles</vt:lpstr>
      <vt:lpstr>I) Similar Triangles</vt:lpstr>
      <vt:lpstr>Writing ratios with Similar Triangles</vt:lpstr>
      <vt:lpstr>PowerPoint Presentation</vt:lpstr>
      <vt:lpstr>PowerPoint Presentation</vt:lpstr>
      <vt:lpstr>PowerPoint Presentation</vt:lpstr>
      <vt:lpstr>PowerPoint Presentation</vt:lpstr>
      <vt:lpstr>Finding similar triangles</vt:lpstr>
      <vt:lpstr>PowerPoint Presentation</vt:lpstr>
      <vt:lpstr>PowerPoint Presentation</vt:lpstr>
      <vt:lpstr>Practice: Find the length of missing side “x”</vt:lpstr>
      <vt:lpstr>Practice: Find the missing side “x”</vt:lpstr>
      <vt:lpstr>Ex: Solve For ‘x”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5.4 Similiar Triangles Part 1 (2)</dc:title>
  <dc:creator>Danny Young</dc:creator>
  <cp:lastModifiedBy>Danny Young</cp:lastModifiedBy>
  <cp:revision>41</cp:revision>
  <dcterms:created xsi:type="dcterms:W3CDTF">2011-06-27T16:11:13Z</dcterms:created>
  <dcterms:modified xsi:type="dcterms:W3CDTF">2022-01-04T07:31:21Z</dcterms:modified>
</cp:coreProperties>
</file>